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</p:sldIdLst>
  <p:sldSz cx="5207000" cy="20104100"/>
  <p:notesSz cx="5207000" cy="201041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391001" y="6232271"/>
            <a:ext cx="4431347" cy="42218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782002" y="11258296"/>
            <a:ext cx="3649345" cy="50260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260667" y="4623943"/>
            <a:ext cx="2267807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2684875" y="4623943"/>
            <a:ext cx="2267807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260667" y="804164"/>
            <a:ext cx="4692015" cy="321665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0667" y="4623943"/>
            <a:ext cx="4692015" cy="1326870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1772539" y="18696814"/>
            <a:ext cx="1668272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260667" y="18696814"/>
            <a:ext cx="119907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3753612" y="18696814"/>
            <a:ext cx="1199070" cy="10052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6" Type="http://schemas.openxmlformats.org/officeDocument/2006/relationships/image" Target="../media/image15.png"/><Relationship Id="rId17" Type="http://schemas.openxmlformats.org/officeDocument/2006/relationships/image" Target="../media/image16.png"/><Relationship Id="rId18" Type="http://schemas.openxmlformats.org/officeDocument/2006/relationships/image" Target="../media/image17.png"/><Relationship Id="rId19" Type="http://schemas.openxmlformats.org/officeDocument/2006/relationships/image" Target="../media/image18.png"/><Relationship Id="rId20" Type="http://schemas.openxmlformats.org/officeDocument/2006/relationships/image" Target="../media/image19.png"/><Relationship Id="rId21" Type="http://schemas.openxmlformats.org/officeDocument/2006/relationships/image" Target="../media/image20.png"/><Relationship Id="rId22" Type="http://schemas.openxmlformats.org/officeDocument/2006/relationships/image" Target="../media/image21.png"/><Relationship Id="rId23" Type="http://schemas.openxmlformats.org/officeDocument/2006/relationships/image" Target="../media/image22.png"/><Relationship Id="rId24" Type="http://schemas.openxmlformats.org/officeDocument/2006/relationships/image" Target="../media/image23.png"/><Relationship Id="rId25" Type="http://schemas.openxmlformats.org/officeDocument/2006/relationships/image" Target="../media/image24.png"/><Relationship Id="rId26" Type="http://schemas.openxmlformats.org/officeDocument/2006/relationships/image" Target="../media/image25.png"/><Relationship Id="rId27" Type="http://schemas.openxmlformats.org/officeDocument/2006/relationships/image" Target="../media/image26.png"/><Relationship Id="rId28" Type="http://schemas.openxmlformats.org/officeDocument/2006/relationships/image" Target="../media/image27.png"/><Relationship Id="rId29" Type="http://schemas.openxmlformats.org/officeDocument/2006/relationships/image" Target="../media/image28.png"/><Relationship Id="rId30" Type="http://schemas.openxmlformats.org/officeDocument/2006/relationships/image" Target="../media/image29.png"/><Relationship Id="rId31" Type="http://schemas.openxmlformats.org/officeDocument/2006/relationships/image" Target="../media/image30.png"/><Relationship Id="rId32" Type="http://schemas.openxmlformats.org/officeDocument/2006/relationships/image" Target="../media/image31.png"/><Relationship Id="rId33" Type="http://schemas.openxmlformats.org/officeDocument/2006/relationships/image" Target="../media/image32.png"/><Relationship Id="rId34" Type="http://schemas.openxmlformats.org/officeDocument/2006/relationships/image" Target="../media/image33.png"/><Relationship Id="rId35" Type="http://schemas.openxmlformats.org/officeDocument/2006/relationships/image" Target="../media/image34.png"/><Relationship Id="rId36" Type="http://schemas.openxmlformats.org/officeDocument/2006/relationships/image" Target="../media/image35.png"/><Relationship Id="rId37" Type="http://schemas.openxmlformats.org/officeDocument/2006/relationships/image" Target="../media/image36.png"/><Relationship Id="rId38" Type="http://schemas.openxmlformats.org/officeDocument/2006/relationships/image" Target="../media/image37.png"/><Relationship Id="rId39" Type="http://schemas.openxmlformats.org/officeDocument/2006/relationships/image" Target="../media/image38.png"/><Relationship Id="rId40" Type="http://schemas.openxmlformats.org/officeDocument/2006/relationships/image" Target="../media/image39.png"/><Relationship Id="rId41" Type="http://schemas.openxmlformats.org/officeDocument/2006/relationships/image" Target="../media/image40.png"/><Relationship Id="rId42" Type="http://schemas.openxmlformats.org/officeDocument/2006/relationships/image" Target="../media/image41.png"/><Relationship Id="rId43" Type="http://schemas.openxmlformats.org/officeDocument/2006/relationships/image" Target="../media/image42.png"/><Relationship Id="rId44" Type="http://schemas.openxmlformats.org/officeDocument/2006/relationships/image" Target="../media/image43.png"/><Relationship Id="rId45" Type="http://schemas.openxmlformats.org/officeDocument/2006/relationships/image" Target="../media/image44.png"/><Relationship Id="rId46" Type="http://schemas.openxmlformats.org/officeDocument/2006/relationships/image" Target="../media/image45.png"/><Relationship Id="rId47" Type="http://schemas.openxmlformats.org/officeDocument/2006/relationships/image" Target="../media/image46.png"/><Relationship Id="rId48" Type="http://schemas.openxmlformats.org/officeDocument/2006/relationships/image" Target="../media/image47.png"/><Relationship Id="rId49" Type="http://schemas.openxmlformats.org/officeDocument/2006/relationships/image" Target="../media/image48.png"/><Relationship Id="rId50" Type="http://schemas.openxmlformats.org/officeDocument/2006/relationships/image" Target="../media/image49.png"/><Relationship Id="rId51" Type="http://schemas.openxmlformats.org/officeDocument/2006/relationships/image" Target="../media/image50.png"/><Relationship Id="rId52" Type="http://schemas.openxmlformats.org/officeDocument/2006/relationships/image" Target="../media/image51.png"/><Relationship Id="rId53" Type="http://schemas.openxmlformats.org/officeDocument/2006/relationships/image" Target="../media/image52.png"/><Relationship Id="rId54" Type="http://schemas.openxmlformats.org/officeDocument/2006/relationships/image" Target="../media/image53.png"/><Relationship Id="rId55" Type="http://schemas.openxmlformats.org/officeDocument/2006/relationships/image" Target="../media/image54.png"/><Relationship Id="rId56" Type="http://schemas.openxmlformats.org/officeDocument/2006/relationships/image" Target="../media/image55.png"/><Relationship Id="rId57" Type="http://schemas.openxmlformats.org/officeDocument/2006/relationships/image" Target="../media/image56.png"/><Relationship Id="rId58" Type="http://schemas.openxmlformats.org/officeDocument/2006/relationships/image" Target="../media/image57.png"/><Relationship Id="rId59" Type="http://schemas.openxmlformats.org/officeDocument/2006/relationships/image" Target="../media/image58.png"/><Relationship Id="rId60" Type="http://schemas.openxmlformats.org/officeDocument/2006/relationships/image" Target="../media/image59.png"/><Relationship Id="rId61" Type="http://schemas.openxmlformats.org/officeDocument/2006/relationships/image" Target="../media/image60.png"/><Relationship Id="rId62" Type="http://schemas.openxmlformats.org/officeDocument/2006/relationships/image" Target="../media/image61.png"/><Relationship Id="rId63" Type="http://schemas.openxmlformats.org/officeDocument/2006/relationships/image" Target="../media/image62.png"/><Relationship Id="rId64" Type="http://schemas.openxmlformats.org/officeDocument/2006/relationships/image" Target="../media/image63.png"/><Relationship Id="rId65" Type="http://schemas.openxmlformats.org/officeDocument/2006/relationships/image" Target="../media/image64.png"/><Relationship Id="rId66" Type="http://schemas.openxmlformats.org/officeDocument/2006/relationships/image" Target="../media/image65.png"/><Relationship Id="rId67" Type="http://schemas.openxmlformats.org/officeDocument/2006/relationships/image" Target="../media/image66.png"/><Relationship Id="rId68" Type="http://schemas.openxmlformats.org/officeDocument/2006/relationships/image" Target="../media/image67.png"/><Relationship Id="rId69" Type="http://schemas.openxmlformats.org/officeDocument/2006/relationships/image" Target="../media/image68.png"/><Relationship Id="rId70" Type="http://schemas.openxmlformats.org/officeDocument/2006/relationships/image" Target="../media/image69.png"/><Relationship Id="rId71" Type="http://schemas.openxmlformats.org/officeDocument/2006/relationships/image" Target="../media/image70.png"/><Relationship Id="rId72" Type="http://schemas.openxmlformats.org/officeDocument/2006/relationships/image" Target="../media/image71.png"/><Relationship Id="rId73" Type="http://schemas.openxmlformats.org/officeDocument/2006/relationships/image" Target="../media/image72.png"/><Relationship Id="rId74" Type="http://schemas.openxmlformats.org/officeDocument/2006/relationships/image" Target="../media/image73.png"/><Relationship Id="rId75" Type="http://schemas.openxmlformats.org/officeDocument/2006/relationships/image" Target="../media/image74.png"/><Relationship Id="rId76" Type="http://schemas.openxmlformats.org/officeDocument/2006/relationships/image" Target="../media/image75.png"/><Relationship Id="rId77" Type="http://schemas.openxmlformats.org/officeDocument/2006/relationships/image" Target="../media/image76.png"/><Relationship Id="rId78" Type="http://schemas.openxmlformats.org/officeDocument/2006/relationships/image" Target="../media/image77.png"/><Relationship Id="rId79" Type="http://schemas.openxmlformats.org/officeDocument/2006/relationships/image" Target="../media/image78.png"/><Relationship Id="rId80" Type="http://schemas.openxmlformats.org/officeDocument/2006/relationships/image" Target="../media/image79.png"/><Relationship Id="rId81" Type="http://schemas.openxmlformats.org/officeDocument/2006/relationships/image" Target="../media/image80.png"/><Relationship Id="rId82" Type="http://schemas.openxmlformats.org/officeDocument/2006/relationships/image" Target="../media/image81.png"/><Relationship Id="rId83" Type="http://schemas.openxmlformats.org/officeDocument/2006/relationships/image" Target="../media/image82.png"/><Relationship Id="rId84" Type="http://schemas.openxmlformats.org/officeDocument/2006/relationships/image" Target="../media/image83.png"/><Relationship Id="rId85" Type="http://schemas.openxmlformats.org/officeDocument/2006/relationships/image" Target="../media/image84.png"/><Relationship Id="rId86" Type="http://schemas.openxmlformats.org/officeDocument/2006/relationships/image" Target="../media/image85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5212080" cy="3954779"/>
            <a:chOff x="0" y="0"/>
            <a:chExt cx="5212080" cy="3954779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1037753"/>
              <a:ext cx="5211716" cy="52659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58766" y="37035"/>
              <a:ext cx="1296242" cy="134356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5211717" cy="3954567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262153" y="3648464"/>
              <a:ext cx="4858385" cy="287655"/>
            </a:xfrm>
            <a:custGeom>
              <a:avLst/>
              <a:gdLst/>
              <a:ahLst/>
              <a:cxnLst/>
              <a:rect l="l" t="t" r="r" b="b"/>
              <a:pathLst>
                <a:path w="4858385" h="287654">
                  <a:moveTo>
                    <a:pt x="0" y="49463"/>
                  </a:moveTo>
                  <a:lnTo>
                    <a:pt x="2420" y="287033"/>
                  </a:lnTo>
                  <a:lnTo>
                    <a:pt x="207161" y="186727"/>
                  </a:lnTo>
                  <a:lnTo>
                    <a:pt x="186587" y="186936"/>
                  </a:lnTo>
                  <a:lnTo>
                    <a:pt x="186168" y="145788"/>
                  </a:lnTo>
                  <a:lnTo>
                    <a:pt x="206742" y="145578"/>
                  </a:lnTo>
                  <a:lnTo>
                    <a:pt x="0" y="49463"/>
                  </a:lnTo>
                  <a:close/>
                </a:path>
                <a:path w="4858385" h="287654">
                  <a:moveTo>
                    <a:pt x="4855763" y="0"/>
                  </a:moveTo>
                  <a:lnTo>
                    <a:pt x="4651021" y="100306"/>
                  </a:lnTo>
                  <a:lnTo>
                    <a:pt x="4651441" y="141455"/>
                  </a:lnTo>
                  <a:lnTo>
                    <a:pt x="4858183" y="237570"/>
                  </a:lnTo>
                  <a:lnTo>
                    <a:pt x="4857183" y="139359"/>
                  </a:lnTo>
                  <a:lnTo>
                    <a:pt x="4672015" y="141245"/>
                  </a:lnTo>
                  <a:lnTo>
                    <a:pt x="4671596" y="100097"/>
                  </a:lnTo>
                  <a:lnTo>
                    <a:pt x="4856763" y="98211"/>
                  </a:lnTo>
                  <a:lnTo>
                    <a:pt x="4855763" y="0"/>
                  </a:lnTo>
                  <a:close/>
                </a:path>
                <a:path w="4858385" h="287654">
                  <a:moveTo>
                    <a:pt x="206742" y="145578"/>
                  </a:moveTo>
                  <a:lnTo>
                    <a:pt x="186168" y="145788"/>
                  </a:lnTo>
                  <a:lnTo>
                    <a:pt x="186587" y="186936"/>
                  </a:lnTo>
                  <a:lnTo>
                    <a:pt x="207161" y="186727"/>
                  </a:lnTo>
                  <a:lnTo>
                    <a:pt x="206742" y="145578"/>
                  </a:lnTo>
                  <a:close/>
                </a:path>
                <a:path w="4858385" h="287654">
                  <a:moveTo>
                    <a:pt x="4651021" y="100306"/>
                  </a:moveTo>
                  <a:lnTo>
                    <a:pt x="206742" y="145578"/>
                  </a:lnTo>
                  <a:lnTo>
                    <a:pt x="207161" y="186727"/>
                  </a:lnTo>
                  <a:lnTo>
                    <a:pt x="4651441" y="141455"/>
                  </a:lnTo>
                  <a:lnTo>
                    <a:pt x="4651021" y="100306"/>
                  </a:lnTo>
                  <a:close/>
                </a:path>
                <a:path w="4858385" h="287654">
                  <a:moveTo>
                    <a:pt x="4856763" y="98211"/>
                  </a:moveTo>
                  <a:lnTo>
                    <a:pt x="4671596" y="100097"/>
                  </a:lnTo>
                  <a:lnTo>
                    <a:pt x="4672015" y="141245"/>
                  </a:lnTo>
                  <a:lnTo>
                    <a:pt x="4857183" y="139359"/>
                  </a:lnTo>
                  <a:lnTo>
                    <a:pt x="4856763" y="9821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7" name="object 7" descr=""/>
          <p:cNvGrpSpPr/>
          <p:nvPr/>
        </p:nvGrpSpPr>
        <p:grpSpPr>
          <a:xfrm>
            <a:off x="0" y="4026580"/>
            <a:ext cx="5212080" cy="3979545"/>
            <a:chOff x="0" y="4026580"/>
            <a:chExt cx="5212080" cy="3979545"/>
          </a:xfrm>
        </p:grpSpPr>
        <p:pic>
          <p:nvPicPr>
            <p:cNvPr id="8" name="object 8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11" y="4135630"/>
              <a:ext cx="4855764" cy="1761243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4026581"/>
              <a:ext cx="5211716" cy="3979257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8141" y="4135630"/>
              <a:ext cx="4839304" cy="174478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4026580"/>
              <a:ext cx="5211716" cy="3979258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3122" y="4765233"/>
              <a:ext cx="3100693" cy="701616"/>
            </a:xfrm>
            <a:prstGeom prst="rect">
              <a:avLst/>
            </a:prstGeom>
          </p:spPr>
        </p:pic>
        <p:sp>
          <p:nvSpPr>
            <p:cNvPr id="13" name="object 13" descr=""/>
            <p:cNvSpPr/>
            <p:nvPr/>
          </p:nvSpPr>
          <p:spPr>
            <a:xfrm>
              <a:off x="1594583" y="6071763"/>
              <a:ext cx="306705" cy="260985"/>
            </a:xfrm>
            <a:custGeom>
              <a:avLst/>
              <a:gdLst/>
              <a:ahLst/>
              <a:cxnLst/>
              <a:rect l="l" t="t" r="r" b="b"/>
              <a:pathLst>
                <a:path w="306705" h="260985">
                  <a:moveTo>
                    <a:pt x="45985" y="37218"/>
                  </a:moveTo>
                  <a:lnTo>
                    <a:pt x="34061" y="40146"/>
                  </a:lnTo>
                  <a:lnTo>
                    <a:pt x="24316" y="48129"/>
                  </a:lnTo>
                  <a:lnTo>
                    <a:pt x="17740" y="59960"/>
                  </a:lnTo>
                  <a:lnTo>
                    <a:pt x="15328" y="74436"/>
                  </a:lnTo>
                  <a:lnTo>
                    <a:pt x="17740" y="88912"/>
                  </a:lnTo>
                  <a:lnTo>
                    <a:pt x="24316" y="100743"/>
                  </a:lnTo>
                  <a:lnTo>
                    <a:pt x="34061" y="108726"/>
                  </a:lnTo>
                  <a:lnTo>
                    <a:pt x="45985" y="111654"/>
                  </a:lnTo>
                  <a:lnTo>
                    <a:pt x="57909" y="108726"/>
                  </a:lnTo>
                  <a:lnTo>
                    <a:pt x="67655" y="100743"/>
                  </a:lnTo>
                  <a:lnTo>
                    <a:pt x="74230" y="88912"/>
                  </a:lnTo>
                  <a:lnTo>
                    <a:pt x="76642" y="74436"/>
                  </a:lnTo>
                  <a:lnTo>
                    <a:pt x="74230" y="59960"/>
                  </a:lnTo>
                  <a:lnTo>
                    <a:pt x="67655" y="48129"/>
                  </a:lnTo>
                  <a:lnTo>
                    <a:pt x="57909" y="40146"/>
                  </a:lnTo>
                  <a:lnTo>
                    <a:pt x="45985" y="37218"/>
                  </a:lnTo>
                  <a:close/>
                </a:path>
                <a:path w="306705" h="260985">
                  <a:moveTo>
                    <a:pt x="260585" y="37218"/>
                  </a:moveTo>
                  <a:lnTo>
                    <a:pt x="248662" y="40146"/>
                  </a:lnTo>
                  <a:lnTo>
                    <a:pt x="238916" y="48129"/>
                  </a:lnTo>
                  <a:lnTo>
                    <a:pt x="232340" y="59960"/>
                  </a:lnTo>
                  <a:lnTo>
                    <a:pt x="229928" y="74436"/>
                  </a:lnTo>
                  <a:lnTo>
                    <a:pt x="232340" y="88912"/>
                  </a:lnTo>
                  <a:lnTo>
                    <a:pt x="238916" y="100743"/>
                  </a:lnTo>
                  <a:lnTo>
                    <a:pt x="248662" y="108726"/>
                  </a:lnTo>
                  <a:lnTo>
                    <a:pt x="260585" y="111654"/>
                  </a:lnTo>
                  <a:lnTo>
                    <a:pt x="272509" y="108726"/>
                  </a:lnTo>
                  <a:lnTo>
                    <a:pt x="282255" y="100743"/>
                  </a:lnTo>
                  <a:lnTo>
                    <a:pt x="288830" y="88912"/>
                  </a:lnTo>
                  <a:lnTo>
                    <a:pt x="291242" y="74436"/>
                  </a:lnTo>
                  <a:lnTo>
                    <a:pt x="288830" y="59960"/>
                  </a:lnTo>
                  <a:lnTo>
                    <a:pt x="282255" y="48129"/>
                  </a:lnTo>
                  <a:lnTo>
                    <a:pt x="272509" y="40146"/>
                  </a:lnTo>
                  <a:lnTo>
                    <a:pt x="260585" y="37218"/>
                  </a:lnTo>
                  <a:close/>
                </a:path>
                <a:path w="306705" h="260985">
                  <a:moveTo>
                    <a:pt x="120473" y="148872"/>
                  </a:moveTo>
                  <a:lnTo>
                    <a:pt x="116497" y="148872"/>
                  </a:lnTo>
                  <a:lnTo>
                    <a:pt x="95022" y="154139"/>
                  </a:lnTo>
                  <a:lnTo>
                    <a:pt x="77481" y="168499"/>
                  </a:lnTo>
                  <a:lnTo>
                    <a:pt x="65652" y="189794"/>
                  </a:lnTo>
                  <a:lnTo>
                    <a:pt x="61314" y="215865"/>
                  </a:lnTo>
                  <a:lnTo>
                    <a:pt x="61314" y="232613"/>
                  </a:lnTo>
                  <a:lnTo>
                    <a:pt x="63121" y="243476"/>
                  </a:lnTo>
                  <a:lnTo>
                    <a:pt x="68050" y="252349"/>
                  </a:lnTo>
                  <a:lnTo>
                    <a:pt x="75359" y="258333"/>
                  </a:lnTo>
                  <a:lnTo>
                    <a:pt x="84307" y="260527"/>
                  </a:lnTo>
                  <a:lnTo>
                    <a:pt x="222264" y="260527"/>
                  </a:lnTo>
                  <a:lnTo>
                    <a:pt x="231212" y="258333"/>
                  </a:lnTo>
                  <a:lnTo>
                    <a:pt x="238521" y="252349"/>
                  </a:lnTo>
                  <a:lnTo>
                    <a:pt x="243449" y="243476"/>
                  </a:lnTo>
                  <a:lnTo>
                    <a:pt x="245257" y="232613"/>
                  </a:lnTo>
                  <a:lnTo>
                    <a:pt x="245257" y="215865"/>
                  </a:lnTo>
                  <a:lnTo>
                    <a:pt x="240919" y="189794"/>
                  </a:lnTo>
                  <a:lnTo>
                    <a:pt x="229090" y="168499"/>
                  </a:lnTo>
                  <a:lnTo>
                    <a:pt x="216481" y="158177"/>
                  </a:lnTo>
                  <a:lnTo>
                    <a:pt x="153285" y="158177"/>
                  </a:lnTo>
                  <a:lnTo>
                    <a:pt x="144595" y="157541"/>
                  </a:lnTo>
                  <a:lnTo>
                    <a:pt x="136214" y="155705"/>
                  </a:lnTo>
                  <a:lnTo>
                    <a:pt x="128166" y="152780"/>
                  </a:lnTo>
                  <a:lnTo>
                    <a:pt x="120473" y="148872"/>
                  </a:lnTo>
                  <a:close/>
                </a:path>
                <a:path w="306705" h="260985">
                  <a:moveTo>
                    <a:pt x="69745" y="130263"/>
                  </a:moveTo>
                  <a:lnTo>
                    <a:pt x="30657" y="130263"/>
                  </a:lnTo>
                  <a:lnTo>
                    <a:pt x="18733" y="133192"/>
                  </a:lnTo>
                  <a:lnTo>
                    <a:pt x="8987" y="141174"/>
                  </a:lnTo>
                  <a:lnTo>
                    <a:pt x="2412" y="153006"/>
                  </a:lnTo>
                  <a:lnTo>
                    <a:pt x="18" y="167372"/>
                  </a:lnTo>
                  <a:lnTo>
                    <a:pt x="0" y="196384"/>
                  </a:lnTo>
                  <a:lnTo>
                    <a:pt x="6849" y="204700"/>
                  </a:lnTo>
                  <a:lnTo>
                    <a:pt x="46895" y="204700"/>
                  </a:lnTo>
                  <a:lnTo>
                    <a:pt x="51082" y="184938"/>
                  </a:lnTo>
                  <a:lnTo>
                    <a:pt x="58799" y="167372"/>
                  </a:lnTo>
                  <a:lnTo>
                    <a:pt x="69569" y="152566"/>
                  </a:lnTo>
                  <a:lnTo>
                    <a:pt x="82918" y="141080"/>
                  </a:lnTo>
                  <a:lnTo>
                    <a:pt x="77361" y="134392"/>
                  </a:lnTo>
                  <a:lnTo>
                    <a:pt x="69745" y="130263"/>
                  </a:lnTo>
                  <a:close/>
                </a:path>
                <a:path w="306705" h="260985">
                  <a:moveTo>
                    <a:pt x="275914" y="130263"/>
                  </a:moveTo>
                  <a:lnTo>
                    <a:pt x="236826" y="130263"/>
                  </a:lnTo>
                  <a:lnTo>
                    <a:pt x="229210" y="134392"/>
                  </a:lnTo>
                  <a:lnTo>
                    <a:pt x="223653" y="141080"/>
                  </a:lnTo>
                  <a:lnTo>
                    <a:pt x="237000" y="152566"/>
                  </a:lnTo>
                  <a:lnTo>
                    <a:pt x="247766" y="167372"/>
                  </a:lnTo>
                  <a:lnTo>
                    <a:pt x="255468" y="184938"/>
                  </a:lnTo>
                  <a:lnTo>
                    <a:pt x="259627" y="204700"/>
                  </a:lnTo>
                  <a:lnTo>
                    <a:pt x="299721" y="204700"/>
                  </a:lnTo>
                  <a:lnTo>
                    <a:pt x="306571" y="196384"/>
                  </a:lnTo>
                  <a:lnTo>
                    <a:pt x="306553" y="167372"/>
                  </a:lnTo>
                  <a:lnTo>
                    <a:pt x="304159" y="153006"/>
                  </a:lnTo>
                  <a:lnTo>
                    <a:pt x="297583" y="141174"/>
                  </a:lnTo>
                  <a:lnTo>
                    <a:pt x="287838" y="133192"/>
                  </a:lnTo>
                  <a:lnTo>
                    <a:pt x="275914" y="130263"/>
                  </a:lnTo>
                  <a:close/>
                </a:path>
                <a:path w="306705" h="260985">
                  <a:moveTo>
                    <a:pt x="190074" y="148872"/>
                  </a:moveTo>
                  <a:lnTo>
                    <a:pt x="186098" y="148872"/>
                  </a:lnTo>
                  <a:lnTo>
                    <a:pt x="178425" y="152780"/>
                  </a:lnTo>
                  <a:lnTo>
                    <a:pt x="170374" y="155705"/>
                  </a:lnTo>
                  <a:lnTo>
                    <a:pt x="161982" y="157541"/>
                  </a:lnTo>
                  <a:lnTo>
                    <a:pt x="153285" y="158177"/>
                  </a:lnTo>
                  <a:lnTo>
                    <a:pt x="216481" y="158177"/>
                  </a:lnTo>
                  <a:lnTo>
                    <a:pt x="211549" y="154139"/>
                  </a:lnTo>
                  <a:lnTo>
                    <a:pt x="190074" y="148872"/>
                  </a:lnTo>
                  <a:close/>
                </a:path>
                <a:path w="306705" h="260985">
                  <a:moveTo>
                    <a:pt x="153285" y="0"/>
                  </a:moveTo>
                  <a:lnTo>
                    <a:pt x="132393" y="5114"/>
                  </a:lnTo>
                  <a:lnTo>
                    <a:pt x="115341" y="19067"/>
                  </a:lnTo>
                  <a:lnTo>
                    <a:pt x="103848" y="39768"/>
                  </a:lnTo>
                  <a:lnTo>
                    <a:pt x="99635" y="65131"/>
                  </a:lnTo>
                  <a:lnTo>
                    <a:pt x="103848" y="90494"/>
                  </a:lnTo>
                  <a:lnTo>
                    <a:pt x="115341" y="111196"/>
                  </a:lnTo>
                  <a:lnTo>
                    <a:pt x="132393" y="125148"/>
                  </a:lnTo>
                  <a:lnTo>
                    <a:pt x="153285" y="130263"/>
                  </a:lnTo>
                  <a:lnTo>
                    <a:pt x="174177" y="125148"/>
                  </a:lnTo>
                  <a:lnTo>
                    <a:pt x="191230" y="111196"/>
                  </a:lnTo>
                  <a:lnTo>
                    <a:pt x="202722" y="90494"/>
                  </a:lnTo>
                  <a:lnTo>
                    <a:pt x="206935" y="65131"/>
                  </a:lnTo>
                  <a:lnTo>
                    <a:pt x="202722" y="39768"/>
                  </a:lnTo>
                  <a:lnTo>
                    <a:pt x="191230" y="19067"/>
                  </a:lnTo>
                  <a:lnTo>
                    <a:pt x="174177" y="5114"/>
                  </a:lnTo>
                  <a:lnTo>
                    <a:pt x="153285" y="0"/>
                  </a:lnTo>
                  <a:close/>
                </a:path>
              </a:pathLst>
            </a:custGeom>
            <a:solidFill>
              <a:srgbClr val="08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" name="object 14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61163" y="7137148"/>
              <a:ext cx="306747" cy="236496"/>
            </a:xfrm>
            <a:prstGeom prst="rect">
              <a:avLst/>
            </a:prstGeom>
          </p:spPr>
        </p:pic>
        <p:sp>
          <p:nvSpPr>
            <p:cNvPr id="15" name="object 15" descr=""/>
            <p:cNvSpPr/>
            <p:nvPr/>
          </p:nvSpPr>
          <p:spPr>
            <a:xfrm>
              <a:off x="1594583" y="6769794"/>
              <a:ext cx="295275" cy="116205"/>
            </a:xfrm>
            <a:custGeom>
              <a:avLst/>
              <a:gdLst/>
              <a:ahLst/>
              <a:cxnLst/>
              <a:rect l="l" t="t" r="r" b="b"/>
              <a:pathLst>
                <a:path w="295275" h="116204">
                  <a:moveTo>
                    <a:pt x="295237" y="0"/>
                  </a:moveTo>
                  <a:lnTo>
                    <a:pt x="43417" y="0"/>
                  </a:lnTo>
                  <a:lnTo>
                    <a:pt x="0" y="40391"/>
                  </a:lnTo>
                  <a:lnTo>
                    <a:pt x="0" y="116195"/>
                  </a:lnTo>
                  <a:lnTo>
                    <a:pt x="295237" y="116195"/>
                  </a:lnTo>
                  <a:lnTo>
                    <a:pt x="295237" y="0"/>
                  </a:lnTo>
                  <a:close/>
                </a:path>
              </a:pathLst>
            </a:custGeom>
            <a:solidFill>
              <a:srgbClr val="0844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" name="object 16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5628" y="6542937"/>
              <a:ext cx="109990" cy="121728"/>
            </a:xfrm>
            <a:prstGeom prst="rect">
              <a:avLst/>
            </a:prstGeom>
          </p:spPr>
        </p:pic>
        <p:sp>
          <p:nvSpPr>
            <p:cNvPr id="17" name="object 17" descr=""/>
            <p:cNvSpPr/>
            <p:nvPr/>
          </p:nvSpPr>
          <p:spPr>
            <a:xfrm>
              <a:off x="1652473" y="6592734"/>
              <a:ext cx="156845" cy="293370"/>
            </a:xfrm>
            <a:custGeom>
              <a:avLst/>
              <a:gdLst/>
              <a:ahLst/>
              <a:cxnLst/>
              <a:rect l="l" t="t" r="r" b="b"/>
              <a:pathLst>
                <a:path w="156844" h="293370">
                  <a:moveTo>
                    <a:pt x="156302" y="0"/>
                  </a:moveTo>
                  <a:lnTo>
                    <a:pt x="0" y="0"/>
                  </a:lnTo>
                  <a:lnTo>
                    <a:pt x="0" y="293254"/>
                  </a:lnTo>
                  <a:lnTo>
                    <a:pt x="156302" y="293254"/>
                  </a:lnTo>
                  <a:lnTo>
                    <a:pt x="156302" y="0"/>
                  </a:lnTo>
                  <a:close/>
                </a:path>
              </a:pathLst>
            </a:custGeom>
            <a:solidFill>
              <a:srgbClr val="0023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8" name="object 18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5628" y="6620400"/>
              <a:ext cx="109991" cy="182592"/>
            </a:xfrm>
            <a:prstGeom prst="rect">
              <a:avLst/>
            </a:prstGeom>
          </p:spPr>
        </p:pic>
        <p:sp>
          <p:nvSpPr>
            <p:cNvPr id="19" name="object 19" descr=""/>
            <p:cNvSpPr/>
            <p:nvPr/>
          </p:nvSpPr>
          <p:spPr>
            <a:xfrm>
              <a:off x="1710363" y="6830659"/>
              <a:ext cx="40640" cy="50165"/>
            </a:xfrm>
            <a:custGeom>
              <a:avLst/>
              <a:gdLst/>
              <a:ahLst/>
              <a:cxnLst/>
              <a:rect l="l" t="t" r="r" b="b"/>
              <a:pathLst>
                <a:path w="40639" h="50165">
                  <a:moveTo>
                    <a:pt x="36470" y="0"/>
                  </a:moveTo>
                  <a:lnTo>
                    <a:pt x="3473" y="0"/>
                  </a:lnTo>
                  <a:lnTo>
                    <a:pt x="0" y="2766"/>
                  </a:lnTo>
                  <a:lnTo>
                    <a:pt x="0" y="49797"/>
                  </a:lnTo>
                  <a:lnTo>
                    <a:pt x="40522" y="49797"/>
                  </a:lnTo>
                  <a:lnTo>
                    <a:pt x="40522" y="2213"/>
                  </a:lnTo>
                  <a:lnTo>
                    <a:pt x="36470" y="0"/>
                  </a:lnTo>
                  <a:close/>
                </a:path>
              </a:pathLst>
            </a:custGeom>
            <a:solidFill>
              <a:srgbClr val="C6640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" name="object 20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6142" y="6550130"/>
              <a:ext cx="109990" cy="335859"/>
            </a:xfrm>
            <a:prstGeom prst="rect">
              <a:avLst/>
            </a:prstGeom>
          </p:spPr>
        </p:pic>
        <p:pic>
          <p:nvPicPr>
            <p:cNvPr id="21" name="object 21" descr="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651719" y="7896346"/>
              <a:ext cx="192452" cy="53593"/>
            </a:xfrm>
            <a:prstGeom prst="rect">
              <a:avLst/>
            </a:prstGeom>
          </p:spPr>
        </p:pic>
        <p:pic>
          <p:nvPicPr>
            <p:cNvPr id="22" name="object 22" descr="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593939" y="7660268"/>
              <a:ext cx="300632" cy="184854"/>
            </a:xfrm>
            <a:prstGeom prst="rect">
              <a:avLst/>
            </a:prstGeom>
          </p:spPr>
        </p:pic>
        <p:sp>
          <p:nvSpPr>
            <p:cNvPr id="23" name="object 23" descr=""/>
            <p:cNvSpPr/>
            <p:nvPr/>
          </p:nvSpPr>
          <p:spPr>
            <a:xfrm>
              <a:off x="1593939" y="7660268"/>
              <a:ext cx="300990" cy="185420"/>
            </a:xfrm>
            <a:custGeom>
              <a:avLst/>
              <a:gdLst/>
              <a:ahLst/>
              <a:cxnLst/>
              <a:rect l="l" t="t" r="r" b="b"/>
              <a:pathLst>
                <a:path w="300989" h="185420">
                  <a:moveTo>
                    <a:pt x="95066" y="180720"/>
                  </a:moveTo>
                  <a:lnTo>
                    <a:pt x="93666" y="182227"/>
                  </a:lnTo>
                  <a:lnTo>
                    <a:pt x="99109" y="184854"/>
                  </a:lnTo>
                  <a:lnTo>
                    <a:pt x="99462" y="184802"/>
                  </a:lnTo>
                  <a:lnTo>
                    <a:pt x="95066" y="180720"/>
                  </a:lnTo>
                  <a:close/>
                </a:path>
                <a:path w="300989" h="185420">
                  <a:moveTo>
                    <a:pt x="5900" y="98564"/>
                  </a:moveTo>
                  <a:lnTo>
                    <a:pt x="4492" y="100093"/>
                  </a:lnTo>
                  <a:lnTo>
                    <a:pt x="93665" y="182228"/>
                  </a:lnTo>
                  <a:lnTo>
                    <a:pt x="95060" y="180714"/>
                  </a:lnTo>
                  <a:lnTo>
                    <a:pt x="5900" y="98564"/>
                  </a:lnTo>
                  <a:close/>
                </a:path>
                <a:path w="300989" h="185420">
                  <a:moveTo>
                    <a:pt x="4492" y="84762"/>
                  </a:moveTo>
                  <a:lnTo>
                    <a:pt x="0" y="88900"/>
                  </a:lnTo>
                  <a:lnTo>
                    <a:pt x="0" y="95955"/>
                  </a:lnTo>
                  <a:lnTo>
                    <a:pt x="4492" y="100093"/>
                  </a:lnTo>
                  <a:lnTo>
                    <a:pt x="5895" y="98560"/>
                  </a:lnTo>
                  <a:lnTo>
                    <a:pt x="2280" y="95252"/>
                  </a:lnTo>
                  <a:lnTo>
                    <a:pt x="2280" y="89602"/>
                  </a:lnTo>
                  <a:lnTo>
                    <a:pt x="5891" y="86289"/>
                  </a:lnTo>
                  <a:lnTo>
                    <a:pt x="4492" y="84762"/>
                  </a:lnTo>
                  <a:close/>
                </a:path>
                <a:path w="300989" h="185420">
                  <a:moveTo>
                    <a:pt x="93666" y="2626"/>
                  </a:moveTo>
                  <a:lnTo>
                    <a:pt x="4492" y="84762"/>
                  </a:lnTo>
                  <a:lnTo>
                    <a:pt x="5900" y="86289"/>
                  </a:lnTo>
                  <a:lnTo>
                    <a:pt x="95060" y="4139"/>
                  </a:lnTo>
                  <a:lnTo>
                    <a:pt x="93666" y="2626"/>
                  </a:lnTo>
                  <a:close/>
                </a:path>
                <a:path w="300989" h="185420">
                  <a:moveTo>
                    <a:pt x="99109" y="0"/>
                  </a:moveTo>
                  <a:lnTo>
                    <a:pt x="93666" y="2626"/>
                  </a:lnTo>
                  <a:lnTo>
                    <a:pt x="95066" y="4134"/>
                  </a:lnTo>
                  <a:lnTo>
                    <a:pt x="99462" y="51"/>
                  </a:lnTo>
                  <a:lnTo>
                    <a:pt x="99109" y="0"/>
                  </a:lnTo>
                  <a:close/>
                </a:path>
                <a:path w="300989" h="185420">
                  <a:moveTo>
                    <a:pt x="117699" y="126127"/>
                  </a:moveTo>
                  <a:lnTo>
                    <a:pt x="112785" y="126127"/>
                  </a:lnTo>
                  <a:lnTo>
                    <a:pt x="108775" y="130217"/>
                  </a:lnTo>
                  <a:lnTo>
                    <a:pt x="108775" y="180628"/>
                  </a:lnTo>
                  <a:lnTo>
                    <a:pt x="109070" y="180381"/>
                  </a:lnTo>
                  <a:lnTo>
                    <a:pt x="110832" y="174522"/>
                  </a:lnTo>
                  <a:lnTo>
                    <a:pt x="110832" y="131331"/>
                  </a:lnTo>
                  <a:lnTo>
                    <a:pt x="113944" y="128184"/>
                  </a:lnTo>
                  <a:lnTo>
                    <a:pt x="117699" y="128184"/>
                  </a:lnTo>
                  <a:lnTo>
                    <a:pt x="117699" y="126127"/>
                  </a:lnTo>
                  <a:close/>
                </a:path>
                <a:path w="300989" h="185420">
                  <a:moveTo>
                    <a:pt x="287864" y="126127"/>
                  </a:moveTo>
                  <a:lnTo>
                    <a:pt x="117699" y="126127"/>
                  </a:lnTo>
                  <a:lnTo>
                    <a:pt x="117699" y="128184"/>
                  </a:lnTo>
                  <a:lnTo>
                    <a:pt x="287864" y="128184"/>
                  </a:lnTo>
                  <a:lnTo>
                    <a:pt x="287864" y="126127"/>
                  </a:lnTo>
                  <a:close/>
                </a:path>
                <a:path w="300989" h="185420">
                  <a:moveTo>
                    <a:pt x="294945" y="56669"/>
                  </a:moveTo>
                  <a:lnTo>
                    <a:pt x="287864" y="56669"/>
                  </a:lnTo>
                  <a:lnTo>
                    <a:pt x="287864" y="58727"/>
                  </a:lnTo>
                  <a:lnTo>
                    <a:pt x="293787" y="58727"/>
                  </a:lnTo>
                  <a:lnTo>
                    <a:pt x="298574" y="63535"/>
                  </a:lnTo>
                  <a:lnTo>
                    <a:pt x="298574" y="121319"/>
                  </a:lnTo>
                  <a:lnTo>
                    <a:pt x="293787" y="126127"/>
                  </a:lnTo>
                  <a:lnTo>
                    <a:pt x="287864" y="126127"/>
                  </a:lnTo>
                  <a:lnTo>
                    <a:pt x="287864" y="128184"/>
                  </a:lnTo>
                  <a:lnTo>
                    <a:pt x="294945" y="128184"/>
                  </a:lnTo>
                  <a:lnTo>
                    <a:pt x="300632" y="122433"/>
                  </a:lnTo>
                  <a:lnTo>
                    <a:pt x="300632" y="62421"/>
                  </a:lnTo>
                  <a:lnTo>
                    <a:pt x="294945" y="56669"/>
                  </a:lnTo>
                  <a:close/>
                </a:path>
                <a:path w="300989" h="185420">
                  <a:moveTo>
                    <a:pt x="108775" y="4226"/>
                  </a:moveTo>
                  <a:lnTo>
                    <a:pt x="108775" y="54636"/>
                  </a:lnTo>
                  <a:lnTo>
                    <a:pt x="112785" y="58727"/>
                  </a:lnTo>
                  <a:lnTo>
                    <a:pt x="117699" y="58727"/>
                  </a:lnTo>
                  <a:lnTo>
                    <a:pt x="117699" y="56669"/>
                  </a:lnTo>
                  <a:lnTo>
                    <a:pt x="113944" y="56669"/>
                  </a:lnTo>
                  <a:lnTo>
                    <a:pt x="110832" y="53522"/>
                  </a:lnTo>
                  <a:lnTo>
                    <a:pt x="110832" y="10331"/>
                  </a:lnTo>
                  <a:lnTo>
                    <a:pt x="109070" y="4473"/>
                  </a:lnTo>
                  <a:lnTo>
                    <a:pt x="108775" y="4226"/>
                  </a:lnTo>
                  <a:close/>
                </a:path>
                <a:path w="300989" h="185420">
                  <a:moveTo>
                    <a:pt x="287864" y="56669"/>
                  </a:moveTo>
                  <a:lnTo>
                    <a:pt x="117699" y="56669"/>
                  </a:lnTo>
                  <a:lnTo>
                    <a:pt x="117699" y="58727"/>
                  </a:lnTo>
                  <a:lnTo>
                    <a:pt x="287864" y="58727"/>
                  </a:lnTo>
                  <a:lnTo>
                    <a:pt x="287864" y="56669"/>
                  </a:lnTo>
                  <a:close/>
                </a:path>
                <a:path w="300989" h="185420">
                  <a:moveTo>
                    <a:pt x="105830" y="183090"/>
                  </a:moveTo>
                  <a:lnTo>
                    <a:pt x="103138" y="184262"/>
                  </a:lnTo>
                  <a:lnTo>
                    <a:pt x="104703" y="184032"/>
                  </a:lnTo>
                  <a:lnTo>
                    <a:pt x="105830" y="183090"/>
                  </a:lnTo>
                  <a:close/>
                </a:path>
                <a:path w="300989" h="185420">
                  <a:moveTo>
                    <a:pt x="103138" y="592"/>
                  </a:moveTo>
                  <a:lnTo>
                    <a:pt x="105829" y="1763"/>
                  </a:lnTo>
                  <a:lnTo>
                    <a:pt x="104703" y="822"/>
                  </a:lnTo>
                  <a:lnTo>
                    <a:pt x="103138" y="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" name="object 24" descr="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3445189" y="7896135"/>
              <a:ext cx="206265" cy="70264"/>
            </a:xfrm>
            <a:prstGeom prst="rect">
              <a:avLst/>
            </a:prstGeom>
          </p:spPr>
        </p:pic>
        <p:pic>
          <p:nvPicPr>
            <p:cNvPr id="25" name="object 25" descr="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3397388" y="7660268"/>
              <a:ext cx="300632" cy="184854"/>
            </a:xfrm>
            <a:prstGeom prst="rect">
              <a:avLst/>
            </a:prstGeom>
          </p:spPr>
        </p:pic>
        <p:pic>
          <p:nvPicPr>
            <p:cNvPr id="26" name="object 26" descr="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50290" y="6111686"/>
              <a:ext cx="525636" cy="212170"/>
            </a:xfrm>
            <a:prstGeom prst="rect">
              <a:avLst/>
            </a:prstGeom>
          </p:spPr>
        </p:pic>
        <p:pic>
          <p:nvPicPr>
            <p:cNvPr id="27" name="object 27" descr="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2708132" y="7162439"/>
              <a:ext cx="789164" cy="208698"/>
            </a:xfrm>
            <a:prstGeom prst="rect">
              <a:avLst/>
            </a:prstGeom>
          </p:spPr>
        </p:pic>
        <p:pic>
          <p:nvPicPr>
            <p:cNvPr id="28" name="object 28" descr="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999052" y="6696024"/>
              <a:ext cx="667018" cy="214836"/>
            </a:xfrm>
            <a:prstGeom prst="rect">
              <a:avLst/>
            </a:prstGeom>
          </p:spPr>
        </p:pic>
        <p:pic>
          <p:nvPicPr>
            <p:cNvPr id="29" name="object 29" descr="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3385099" y="6101398"/>
              <a:ext cx="465784" cy="195897"/>
            </a:xfrm>
            <a:prstGeom prst="rect">
              <a:avLst/>
            </a:prstGeom>
          </p:spPr>
        </p:pic>
        <p:pic>
          <p:nvPicPr>
            <p:cNvPr id="30" name="object 30" descr="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28601" y="6691265"/>
              <a:ext cx="675506" cy="192144"/>
            </a:xfrm>
            <a:prstGeom prst="rect">
              <a:avLst/>
            </a:prstGeom>
          </p:spPr>
        </p:pic>
        <p:sp>
          <p:nvSpPr>
            <p:cNvPr id="31" name="object 31" descr=""/>
            <p:cNvSpPr/>
            <p:nvPr/>
          </p:nvSpPr>
          <p:spPr>
            <a:xfrm>
              <a:off x="750125" y="4469778"/>
              <a:ext cx="385445" cy="97155"/>
            </a:xfrm>
            <a:custGeom>
              <a:avLst/>
              <a:gdLst/>
              <a:ahLst/>
              <a:cxnLst/>
              <a:rect l="l" t="t" r="r" b="b"/>
              <a:pathLst>
                <a:path w="385444" h="97154">
                  <a:moveTo>
                    <a:pt x="13011" y="3472"/>
                  </a:moveTo>
                  <a:lnTo>
                    <a:pt x="0" y="3472"/>
                  </a:lnTo>
                  <a:lnTo>
                    <a:pt x="0" y="75298"/>
                  </a:lnTo>
                  <a:lnTo>
                    <a:pt x="13011" y="75298"/>
                  </a:lnTo>
                  <a:lnTo>
                    <a:pt x="13011" y="44786"/>
                  </a:lnTo>
                  <a:lnTo>
                    <a:pt x="59340" y="44786"/>
                  </a:lnTo>
                  <a:lnTo>
                    <a:pt x="59340" y="33879"/>
                  </a:lnTo>
                  <a:lnTo>
                    <a:pt x="13011" y="33879"/>
                  </a:lnTo>
                  <a:lnTo>
                    <a:pt x="13011" y="3472"/>
                  </a:lnTo>
                  <a:close/>
                </a:path>
                <a:path w="385444" h="97154">
                  <a:moveTo>
                    <a:pt x="59340" y="44786"/>
                  </a:moveTo>
                  <a:lnTo>
                    <a:pt x="46294" y="44786"/>
                  </a:lnTo>
                  <a:lnTo>
                    <a:pt x="46294" y="75298"/>
                  </a:lnTo>
                  <a:lnTo>
                    <a:pt x="59340" y="75298"/>
                  </a:lnTo>
                  <a:lnTo>
                    <a:pt x="59340" y="44786"/>
                  </a:lnTo>
                  <a:close/>
                </a:path>
                <a:path w="385444" h="97154">
                  <a:moveTo>
                    <a:pt x="59340" y="3472"/>
                  </a:moveTo>
                  <a:lnTo>
                    <a:pt x="46294" y="3472"/>
                  </a:lnTo>
                  <a:lnTo>
                    <a:pt x="46294" y="33879"/>
                  </a:lnTo>
                  <a:lnTo>
                    <a:pt x="59340" y="33879"/>
                  </a:lnTo>
                  <a:lnTo>
                    <a:pt x="59340" y="3472"/>
                  </a:lnTo>
                  <a:close/>
                </a:path>
                <a:path w="385444" h="97154">
                  <a:moveTo>
                    <a:pt x="99433" y="20727"/>
                  </a:moveTo>
                  <a:lnTo>
                    <a:pt x="90969" y="20727"/>
                  </a:lnTo>
                  <a:lnTo>
                    <a:pt x="86492" y="21907"/>
                  </a:lnTo>
                  <a:lnTo>
                    <a:pt x="78869" y="26607"/>
                  </a:lnTo>
                  <a:lnTo>
                    <a:pt x="75900" y="29880"/>
                  </a:lnTo>
                  <a:lnTo>
                    <a:pt x="71668" y="38274"/>
                  </a:lnTo>
                  <a:lnTo>
                    <a:pt x="70616" y="43137"/>
                  </a:lnTo>
                  <a:lnTo>
                    <a:pt x="70689" y="54653"/>
                  </a:lnTo>
                  <a:lnTo>
                    <a:pt x="91378" y="76350"/>
                  </a:lnTo>
                  <a:lnTo>
                    <a:pt x="100964" y="76350"/>
                  </a:lnTo>
                  <a:lnTo>
                    <a:pt x="118167" y="66460"/>
                  </a:lnTo>
                  <a:lnTo>
                    <a:pt x="94196" y="66460"/>
                  </a:lnTo>
                  <a:lnTo>
                    <a:pt x="91787" y="65875"/>
                  </a:lnTo>
                  <a:lnTo>
                    <a:pt x="87672" y="63514"/>
                  </a:lnTo>
                  <a:lnTo>
                    <a:pt x="86071" y="61807"/>
                  </a:lnTo>
                  <a:lnTo>
                    <a:pt x="83779" y="57341"/>
                  </a:lnTo>
                  <a:lnTo>
                    <a:pt x="83207" y="54653"/>
                  </a:lnTo>
                  <a:lnTo>
                    <a:pt x="83207" y="51835"/>
                  </a:lnTo>
                  <a:lnTo>
                    <a:pt x="76578" y="51835"/>
                  </a:lnTo>
                  <a:lnTo>
                    <a:pt x="76578" y="43278"/>
                  </a:lnTo>
                  <a:lnTo>
                    <a:pt x="83214" y="43278"/>
                  </a:lnTo>
                  <a:lnTo>
                    <a:pt x="83230" y="41641"/>
                  </a:lnTo>
                  <a:lnTo>
                    <a:pt x="93693" y="30617"/>
                  </a:lnTo>
                  <a:lnTo>
                    <a:pt x="116388" y="30617"/>
                  </a:lnTo>
                  <a:lnTo>
                    <a:pt x="115659" y="29471"/>
                  </a:lnTo>
                  <a:lnTo>
                    <a:pt x="111100" y="25029"/>
                  </a:lnTo>
                  <a:lnTo>
                    <a:pt x="108481" y="23392"/>
                  </a:lnTo>
                  <a:lnTo>
                    <a:pt x="105512" y="22340"/>
                  </a:lnTo>
                  <a:lnTo>
                    <a:pt x="102566" y="21265"/>
                  </a:lnTo>
                  <a:lnTo>
                    <a:pt x="99433" y="20727"/>
                  </a:lnTo>
                  <a:close/>
                </a:path>
                <a:path w="385444" h="97154">
                  <a:moveTo>
                    <a:pt x="108353" y="59516"/>
                  </a:moveTo>
                  <a:lnTo>
                    <a:pt x="98802" y="66460"/>
                  </a:lnTo>
                  <a:lnTo>
                    <a:pt x="118167" y="66460"/>
                  </a:lnTo>
                  <a:lnTo>
                    <a:pt x="119459" y="63982"/>
                  </a:lnTo>
                  <a:lnTo>
                    <a:pt x="120207" y="60849"/>
                  </a:lnTo>
                  <a:lnTo>
                    <a:pt x="108353" y="59516"/>
                  </a:lnTo>
                  <a:close/>
                </a:path>
                <a:path w="385444" h="97154">
                  <a:moveTo>
                    <a:pt x="83214" y="43278"/>
                  </a:moveTo>
                  <a:lnTo>
                    <a:pt x="76578" y="43278"/>
                  </a:lnTo>
                  <a:lnTo>
                    <a:pt x="76578" y="51835"/>
                  </a:lnTo>
                  <a:lnTo>
                    <a:pt x="83207" y="51835"/>
                  </a:lnTo>
                  <a:lnTo>
                    <a:pt x="83214" y="43278"/>
                  </a:lnTo>
                  <a:close/>
                </a:path>
                <a:path w="385444" h="97154">
                  <a:moveTo>
                    <a:pt x="116388" y="30617"/>
                  </a:moveTo>
                  <a:lnTo>
                    <a:pt x="98720" y="30617"/>
                  </a:lnTo>
                  <a:lnTo>
                    <a:pt x="100848" y="31166"/>
                  </a:lnTo>
                  <a:lnTo>
                    <a:pt x="104518" y="33364"/>
                  </a:lnTo>
                  <a:lnTo>
                    <a:pt x="105956" y="34872"/>
                  </a:lnTo>
                  <a:lnTo>
                    <a:pt x="108014" y="38683"/>
                  </a:lnTo>
                  <a:lnTo>
                    <a:pt x="108540" y="40846"/>
                  </a:lnTo>
                  <a:lnTo>
                    <a:pt x="108563" y="43278"/>
                  </a:lnTo>
                  <a:lnTo>
                    <a:pt x="83214" y="43278"/>
                  </a:lnTo>
                  <a:lnTo>
                    <a:pt x="83207" y="51835"/>
                  </a:lnTo>
                  <a:lnTo>
                    <a:pt x="120733" y="51835"/>
                  </a:lnTo>
                  <a:lnTo>
                    <a:pt x="120720" y="43137"/>
                  </a:lnTo>
                  <a:lnTo>
                    <a:pt x="120078" y="39151"/>
                  </a:lnTo>
                  <a:lnTo>
                    <a:pt x="117460" y="32300"/>
                  </a:lnTo>
                  <a:lnTo>
                    <a:pt x="116388" y="30617"/>
                  </a:lnTo>
                  <a:close/>
                </a:path>
                <a:path w="385444" h="97154">
                  <a:moveTo>
                    <a:pt x="173542" y="30442"/>
                  </a:moveTo>
                  <a:lnTo>
                    <a:pt x="156550" y="30442"/>
                  </a:lnTo>
                  <a:lnTo>
                    <a:pt x="158806" y="31166"/>
                  </a:lnTo>
                  <a:lnTo>
                    <a:pt x="161939" y="34066"/>
                  </a:lnTo>
                  <a:lnTo>
                    <a:pt x="162722" y="36111"/>
                  </a:lnTo>
                  <a:lnTo>
                    <a:pt x="162722" y="40180"/>
                  </a:lnTo>
                  <a:lnTo>
                    <a:pt x="146777" y="44084"/>
                  </a:lnTo>
                  <a:lnTo>
                    <a:pt x="144240" y="44540"/>
                  </a:lnTo>
                  <a:lnTo>
                    <a:pt x="128980" y="57002"/>
                  </a:lnTo>
                  <a:lnTo>
                    <a:pt x="129044" y="64075"/>
                  </a:lnTo>
                  <a:lnTo>
                    <a:pt x="143562" y="76385"/>
                  </a:lnTo>
                  <a:lnTo>
                    <a:pt x="149781" y="76385"/>
                  </a:lnTo>
                  <a:lnTo>
                    <a:pt x="162793" y="67898"/>
                  </a:lnTo>
                  <a:lnTo>
                    <a:pt x="175418" y="67898"/>
                  </a:lnTo>
                  <a:lnTo>
                    <a:pt x="175418" y="67056"/>
                  </a:lnTo>
                  <a:lnTo>
                    <a:pt x="147630" y="67056"/>
                  </a:lnTo>
                  <a:lnTo>
                    <a:pt x="145456" y="66460"/>
                  </a:lnTo>
                  <a:lnTo>
                    <a:pt x="142042" y="64075"/>
                  </a:lnTo>
                  <a:lnTo>
                    <a:pt x="141189" y="62310"/>
                  </a:lnTo>
                  <a:lnTo>
                    <a:pt x="141310" y="57961"/>
                  </a:lnTo>
                  <a:lnTo>
                    <a:pt x="151114" y="52256"/>
                  </a:lnTo>
                  <a:lnTo>
                    <a:pt x="156398" y="51484"/>
                  </a:lnTo>
                  <a:lnTo>
                    <a:pt x="162758" y="49626"/>
                  </a:lnTo>
                  <a:lnTo>
                    <a:pt x="175418" y="49626"/>
                  </a:lnTo>
                  <a:lnTo>
                    <a:pt x="175367" y="35433"/>
                  </a:lnTo>
                  <a:lnTo>
                    <a:pt x="174764" y="32686"/>
                  </a:lnTo>
                  <a:lnTo>
                    <a:pt x="173542" y="30442"/>
                  </a:lnTo>
                  <a:close/>
                </a:path>
                <a:path w="385444" h="97154">
                  <a:moveTo>
                    <a:pt x="175418" y="67898"/>
                  </a:moveTo>
                  <a:lnTo>
                    <a:pt x="163213" y="67898"/>
                  </a:lnTo>
                  <a:lnTo>
                    <a:pt x="163213" y="75298"/>
                  </a:lnTo>
                  <a:lnTo>
                    <a:pt x="175418" y="75298"/>
                  </a:lnTo>
                  <a:lnTo>
                    <a:pt x="175418" y="67898"/>
                  </a:lnTo>
                  <a:close/>
                </a:path>
                <a:path w="385444" h="97154">
                  <a:moveTo>
                    <a:pt x="175418" y="49626"/>
                  </a:moveTo>
                  <a:lnTo>
                    <a:pt x="162758" y="49626"/>
                  </a:lnTo>
                  <a:lnTo>
                    <a:pt x="162653" y="58335"/>
                  </a:lnTo>
                  <a:lnTo>
                    <a:pt x="162243" y="59796"/>
                  </a:lnTo>
                  <a:lnTo>
                    <a:pt x="160209" y="63163"/>
                  </a:lnTo>
                  <a:lnTo>
                    <a:pt x="158771" y="64519"/>
                  </a:lnTo>
                  <a:lnTo>
                    <a:pt x="155030" y="66553"/>
                  </a:lnTo>
                  <a:lnTo>
                    <a:pt x="152821" y="67056"/>
                  </a:lnTo>
                  <a:lnTo>
                    <a:pt x="175418" y="67056"/>
                  </a:lnTo>
                  <a:lnTo>
                    <a:pt x="175418" y="49626"/>
                  </a:lnTo>
                  <a:close/>
                </a:path>
                <a:path w="385444" h="97154">
                  <a:moveTo>
                    <a:pt x="156129" y="20727"/>
                  </a:moveTo>
                  <a:lnTo>
                    <a:pt x="149769" y="20727"/>
                  </a:lnTo>
                  <a:lnTo>
                    <a:pt x="146332" y="21288"/>
                  </a:lnTo>
                  <a:lnTo>
                    <a:pt x="130702" y="35597"/>
                  </a:lnTo>
                  <a:lnTo>
                    <a:pt x="142556" y="37280"/>
                  </a:lnTo>
                  <a:lnTo>
                    <a:pt x="143188" y="35433"/>
                  </a:lnTo>
                  <a:lnTo>
                    <a:pt x="144403" y="33832"/>
                  </a:lnTo>
                  <a:lnTo>
                    <a:pt x="148027" y="31120"/>
                  </a:lnTo>
                  <a:lnTo>
                    <a:pt x="150494" y="30442"/>
                  </a:lnTo>
                  <a:lnTo>
                    <a:pt x="173542" y="30442"/>
                  </a:lnTo>
                  <a:lnTo>
                    <a:pt x="172168" y="27916"/>
                  </a:lnTo>
                  <a:lnTo>
                    <a:pt x="170462" y="26034"/>
                  </a:lnTo>
                  <a:lnTo>
                    <a:pt x="166206" y="23252"/>
                  </a:lnTo>
                  <a:lnTo>
                    <a:pt x="163856" y="22247"/>
                  </a:lnTo>
                  <a:lnTo>
                    <a:pt x="158713" y="21031"/>
                  </a:lnTo>
                  <a:lnTo>
                    <a:pt x="156129" y="20727"/>
                  </a:lnTo>
                  <a:close/>
                </a:path>
                <a:path w="385444" h="97154">
                  <a:moveTo>
                    <a:pt x="211367" y="20727"/>
                  </a:moveTo>
                  <a:lnTo>
                    <a:pt x="204072" y="20727"/>
                  </a:lnTo>
                  <a:lnTo>
                    <a:pt x="200319" y="21791"/>
                  </a:lnTo>
                  <a:lnTo>
                    <a:pt x="186081" y="54898"/>
                  </a:lnTo>
                  <a:lnTo>
                    <a:pt x="186945" y="59376"/>
                  </a:lnTo>
                  <a:lnTo>
                    <a:pt x="190826" y="67652"/>
                  </a:lnTo>
                  <a:lnTo>
                    <a:pt x="193468" y="70809"/>
                  </a:lnTo>
                  <a:lnTo>
                    <a:pt x="200155" y="75158"/>
                  </a:lnTo>
                  <a:lnTo>
                    <a:pt x="203943" y="76245"/>
                  </a:lnTo>
                  <a:lnTo>
                    <a:pt x="211261" y="76245"/>
                  </a:lnTo>
                  <a:lnTo>
                    <a:pt x="223607" y="66811"/>
                  </a:lnTo>
                  <a:lnTo>
                    <a:pt x="236864" y="66811"/>
                  </a:lnTo>
                  <a:lnTo>
                    <a:pt x="236864" y="65829"/>
                  </a:lnTo>
                  <a:lnTo>
                    <a:pt x="208935" y="65829"/>
                  </a:lnTo>
                  <a:lnTo>
                    <a:pt x="206585" y="65080"/>
                  </a:lnTo>
                  <a:lnTo>
                    <a:pt x="198935" y="51847"/>
                  </a:lnTo>
                  <a:lnTo>
                    <a:pt x="198939" y="44879"/>
                  </a:lnTo>
                  <a:lnTo>
                    <a:pt x="208888" y="31143"/>
                  </a:lnTo>
                  <a:lnTo>
                    <a:pt x="236864" y="31143"/>
                  </a:lnTo>
                  <a:lnTo>
                    <a:pt x="236864" y="30336"/>
                  </a:lnTo>
                  <a:lnTo>
                    <a:pt x="223607" y="30336"/>
                  </a:lnTo>
                  <a:lnTo>
                    <a:pt x="222952" y="29027"/>
                  </a:lnTo>
                  <a:lnTo>
                    <a:pt x="222028" y="27636"/>
                  </a:lnTo>
                  <a:lnTo>
                    <a:pt x="219643" y="24666"/>
                  </a:lnTo>
                  <a:lnTo>
                    <a:pt x="218030" y="23392"/>
                  </a:lnTo>
                  <a:lnTo>
                    <a:pt x="213962" y="21265"/>
                  </a:lnTo>
                  <a:lnTo>
                    <a:pt x="211367" y="20727"/>
                  </a:lnTo>
                  <a:close/>
                </a:path>
                <a:path w="385444" h="97154">
                  <a:moveTo>
                    <a:pt x="236864" y="66811"/>
                  </a:moveTo>
                  <a:lnTo>
                    <a:pt x="224378" y="66811"/>
                  </a:lnTo>
                  <a:lnTo>
                    <a:pt x="224378" y="75298"/>
                  </a:lnTo>
                  <a:lnTo>
                    <a:pt x="236864" y="75298"/>
                  </a:lnTo>
                  <a:lnTo>
                    <a:pt x="236864" y="66811"/>
                  </a:lnTo>
                  <a:close/>
                </a:path>
                <a:path w="385444" h="97154">
                  <a:moveTo>
                    <a:pt x="236864" y="31143"/>
                  </a:moveTo>
                  <a:lnTo>
                    <a:pt x="214453" y="31143"/>
                  </a:lnTo>
                  <a:lnTo>
                    <a:pt x="216756" y="31856"/>
                  </a:lnTo>
                  <a:lnTo>
                    <a:pt x="220520" y="34709"/>
                  </a:lnTo>
                  <a:lnTo>
                    <a:pt x="221946" y="36708"/>
                  </a:lnTo>
                  <a:lnTo>
                    <a:pt x="223887" y="41851"/>
                  </a:lnTo>
                  <a:lnTo>
                    <a:pt x="224378" y="44879"/>
                  </a:lnTo>
                  <a:lnTo>
                    <a:pt x="224378" y="51847"/>
                  </a:lnTo>
                  <a:lnTo>
                    <a:pt x="214406" y="65829"/>
                  </a:lnTo>
                  <a:lnTo>
                    <a:pt x="236864" y="65829"/>
                  </a:lnTo>
                  <a:lnTo>
                    <a:pt x="236864" y="31143"/>
                  </a:lnTo>
                  <a:close/>
                </a:path>
                <a:path w="385444" h="97154">
                  <a:moveTo>
                    <a:pt x="236864" y="3472"/>
                  </a:moveTo>
                  <a:lnTo>
                    <a:pt x="224133" y="3472"/>
                  </a:lnTo>
                  <a:lnTo>
                    <a:pt x="224133" y="30336"/>
                  </a:lnTo>
                  <a:lnTo>
                    <a:pt x="236864" y="30336"/>
                  </a:lnTo>
                  <a:lnTo>
                    <a:pt x="236864" y="3472"/>
                  </a:lnTo>
                  <a:close/>
                </a:path>
                <a:path w="385444" h="97154">
                  <a:moveTo>
                    <a:pt x="263088" y="21428"/>
                  </a:moveTo>
                  <a:lnTo>
                    <a:pt x="250392" y="21428"/>
                  </a:lnTo>
                  <a:lnTo>
                    <a:pt x="250392" y="75298"/>
                  </a:lnTo>
                  <a:lnTo>
                    <a:pt x="263088" y="75298"/>
                  </a:lnTo>
                  <a:lnTo>
                    <a:pt x="263088" y="21428"/>
                  </a:lnTo>
                  <a:close/>
                </a:path>
                <a:path w="385444" h="97154">
                  <a:moveTo>
                    <a:pt x="258810" y="0"/>
                  </a:moveTo>
                  <a:lnTo>
                    <a:pt x="254765" y="0"/>
                  </a:lnTo>
                  <a:lnTo>
                    <a:pt x="253034" y="678"/>
                  </a:lnTo>
                  <a:lnTo>
                    <a:pt x="250135" y="3366"/>
                  </a:lnTo>
                  <a:lnTo>
                    <a:pt x="249410" y="4991"/>
                  </a:lnTo>
                  <a:lnTo>
                    <a:pt x="249410" y="8802"/>
                  </a:lnTo>
                  <a:lnTo>
                    <a:pt x="250135" y="10427"/>
                  </a:lnTo>
                  <a:lnTo>
                    <a:pt x="253034" y="13116"/>
                  </a:lnTo>
                  <a:lnTo>
                    <a:pt x="254765" y="13783"/>
                  </a:lnTo>
                  <a:lnTo>
                    <a:pt x="258810" y="13783"/>
                  </a:lnTo>
                  <a:lnTo>
                    <a:pt x="260540" y="13116"/>
                  </a:lnTo>
                  <a:lnTo>
                    <a:pt x="263416" y="10427"/>
                  </a:lnTo>
                  <a:lnTo>
                    <a:pt x="264140" y="8802"/>
                  </a:lnTo>
                  <a:lnTo>
                    <a:pt x="264140" y="4991"/>
                  </a:lnTo>
                  <a:lnTo>
                    <a:pt x="263416" y="3366"/>
                  </a:lnTo>
                  <a:lnTo>
                    <a:pt x="261966" y="2034"/>
                  </a:lnTo>
                  <a:lnTo>
                    <a:pt x="260540" y="678"/>
                  </a:lnTo>
                  <a:lnTo>
                    <a:pt x="258810" y="0"/>
                  </a:lnTo>
                  <a:close/>
                </a:path>
                <a:path w="385444" h="97154">
                  <a:moveTo>
                    <a:pt x="288278" y="21428"/>
                  </a:moveTo>
                  <a:lnTo>
                    <a:pt x="276144" y="21428"/>
                  </a:lnTo>
                  <a:lnTo>
                    <a:pt x="276144" y="75298"/>
                  </a:lnTo>
                  <a:lnTo>
                    <a:pt x="288840" y="75298"/>
                  </a:lnTo>
                  <a:lnTo>
                    <a:pt x="288870" y="40998"/>
                  </a:lnTo>
                  <a:lnTo>
                    <a:pt x="289319" y="38929"/>
                  </a:lnTo>
                  <a:lnTo>
                    <a:pt x="291259" y="35281"/>
                  </a:lnTo>
                  <a:lnTo>
                    <a:pt x="292604" y="33890"/>
                  </a:lnTo>
                  <a:lnTo>
                    <a:pt x="296041" y="31950"/>
                  </a:lnTo>
                  <a:lnTo>
                    <a:pt x="298017" y="31459"/>
                  </a:lnTo>
                  <a:lnTo>
                    <a:pt x="321882" y="31459"/>
                  </a:lnTo>
                  <a:lnTo>
                    <a:pt x="321437" y="30582"/>
                  </a:lnTo>
                  <a:lnTo>
                    <a:pt x="288278" y="30582"/>
                  </a:lnTo>
                  <a:lnTo>
                    <a:pt x="288278" y="21428"/>
                  </a:lnTo>
                  <a:close/>
                </a:path>
                <a:path w="385444" h="97154">
                  <a:moveTo>
                    <a:pt x="321882" y="31459"/>
                  </a:moveTo>
                  <a:lnTo>
                    <a:pt x="303511" y="31459"/>
                  </a:lnTo>
                  <a:lnTo>
                    <a:pt x="306071" y="32476"/>
                  </a:lnTo>
                  <a:lnTo>
                    <a:pt x="309789" y="36544"/>
                  </a:lnTo>
                  <a:lnTo>
                    <a:pt x="310724" y="39361"/>
                  </a:lnTo>
                  <a:lnTo>
                    <a:pt x="310724" y="75298"/>
                  </a:lnTo>
                  <a:lnTo>
                    <a:pt x="323420" y="75298"/>
                  </a:lnTo>
                  <a:lnTo>
                    <a:pt x="323412" y="36544"/>
                  </a:lnTo>
                  <a:lnTo>
                    <a:pt x="322684" y="33037"/>
                  </a:lnTo>
                  <a:lnTo>
                    <a:pt x="321882" y="31459"/>
                  </a:lnTo>
                  <a:close/>
                </a:path>
                <a:path w="385444" h="97154">
                  <a:moveTo>
                    <a:pt x="308690" y="20727"/>
                  </a:moveTo>
                  <a:lnTo>
                    <a:pt x="300951" y="20727"/>
                  </a:lnTo>
                  <a:lnTo>
                    <a:pt x="297572" y="21615"/>
                  </a:lnTo>
                  <a:lnTo>
                    <a:pt x="292125" y="25169"/>
                  </a:lnTo>
                  <a:lnTo>
                    <a:pt x="290149" y="27566"/>
                  </a:lnTo>
                  <a:lnTo>
                    <a:pt x="288910" y="30582"/>
                  </a:lnTo>
                  <a:lnTo>
                    <a:pt x="321437" y="30582"/>
                  </a:lnTo>
                  <a:lnTo>
                    <a:pt x="319621" y="27005"/>
                  </a:lnTo>
                  <a:lnTo>
                    <a:pt x="317470" y="24702"/>
                  </a:lnTo>
                  <a:lnTo>
                    <a:pt x="311928" y="21522"/>
                  </a:lnTo>
                  <a:lnTo>
                    <a:pt x="308690" y="20727"/>
                  </a:lnTo>
                  <a:close/>
                </a:path>
                <a:path w="385444" h="97154">
                  <a:moveTo>
                    <a:pt x="347409" y="80243"/>
                  </a:moveTo>
                  <a:lnTo>
                    <a:pt x="335976" y="83014"/>
                  </a:lnTo>
                  <a:lnTo>
                    <a:pt x="336747" y="85515"/>
                  </a:lnTo>
                  <a:lnTo>
                    <a:pt x="338127" y="87795"/>
                  </a:lnTo>
                  <a:lnTo>
                    <a:pt x="342101" y="91910"/>
                  </a:lnTo>
                  <a:lnTo>
                    <a:pt x="344732" y="93547"/>
                  </a:lnTo>
                  <a:lnTo>
                    <a:pt x="351278" y="96002"/>
                  </a:lnTo>
                  <a:lnTo>
                    <a:pt x="355195" y="96621"/>
                  </a:lnTo>
                  <a:lnTo>
                    <a:pt x="364594" y="96621"/>
                  </a:lnTo>
                  <a:lnTo>
                    <a:pt x="368919" y="95873"/>
                  </a:lnTo>
                  <a:lnTo>
                    <a:pt x="376542" y="92880"/>
                  </a:lnTo>
                  <a:lnTo>
                    <a:pt x="379546" y="90624"/>
                  </a:lnTo>
                  <a:lnTo>
                    <a:pt x="382178" y="87012"/>
                  </a:lnTo>
                  <a:lnTo>
                    <a:pt x="357416" y="87012"/>
                  </a:lnTo>
                  <a:lnTo>
                    <a:pt x="355300" y="86661"/>
                  </a:lnTo>
                  <a:lnTo>
                    <a:pt x="351956" y="85282"/>
                  </a:lnTo>
                  <a:lnTo>
                    <a:pt x="350635" y="84417"/>
                  </a:lnTo>
                  <a:lnTo>
                    <a:pt x="348671" y="82336"/>
                  </a:lnTo>
                  <a:lnTo>
                    <a:pt x="347923" y="81295"/>
                  </a:lnTo>
                  <a:lnTo>
                    <a:pt x="347409" y="80243"/>
                  </a:lnTo>
                  <a:close/>
                </a:path>
                <a:path w="385444" h="97154">
                  <a:moveTo>
                    <a:pt x="385041" y="65618"/>
                  </a:moveTo>
                  <a:lnTo>
                    <a:pt x="372450" y="65618"/>
                  </a:lnTo>
                  <a:lnTo>
                    <a:pt x="372450" y="79799"/>
                  </a:lnTo>
                  <a:lnTo>
                    <a:pt x="371269" y="82651"/>
                  </a:lnTo>
                  <a:lnTo>
                    <a:pt x="366546" y="86135"/>
                  </a:lnTo>
                  <a:lnTo>
                    <a:pt x="363565" y="87012"/>
                  </a:lnTo>
                  <a:lnTo>
                    <a:pt x="382178" y="87012"/>
                  </a:lnTo>
                  <a:lnTo>
                    <a:pt x="383942" y="84592"/>
                  </a:lnTo>
                  <a:lnTo>
                    <a:pt x="385041" y="80781"/>
                  </a:lnTo>
                  <a:lnTo>
                    <a:pt x="385041" y="65618"/>
                  </a:lnTo>
                  <a:close/>
                </a:path>
                <a:path w="385444" h="97154">
                  <a:moveTo>
                    <a:pt x="359509" y="20727"/>
                  </a:moveTo>
                  <a:lnTo>
                    <a:pt x="352214" y="20727"/>
                  </a:lnTo>
                  <a:lnTo>
                    <a:pt x="348461" y="21791"/>
                  </a:lnTo>
                  <a:lnTo>
                    <a:pt x="334206" y="54501"/>
                  </a:lnTo>
                  <a:lnTo>
                    <a:pt x="335099" y="58943"/>
                  </a:lnTo>
                  <a:lnTo>
                    <a:pt x="352179" y="74526"/>
                  </a:lnTo>
                  <a:lnTo>
                    <a:pt x="359403" y="74526"/>
                  </a:lnTo>
                  <a:lnTo>
                    <a:pt x="371819" y="65618"/>
                  </a:lnTo>
                  <a:lnTo>
                    <a:pt x="385041" y="65618"/>
                  </a:lnTo>
                  <a:lnTo>
                    <a:pt x="385041" y="64566"/>
                  </a:lnTo>
                  <a:lnTo>
                    <a:pt x="357077" y="64566"/>
                  </a:lnTo>
                  <a:lnTo>
                    <a:pt x="354727" y="63888"/>
                  </a:lnTo>
                  <a:lnTo>
                    <a:pt x="347081" y="44727"/>
                  </a:lnTo>
                  <a:lnTo>
                    <a:pt x="347537" y="41968"/>
                  </a:lnTo>
                  <a:lnTo>
                    <a:pt x="349455" y="36848"/>
                  </a:lnTo>
                  <a:lnTo>
                    <a:pt x="350881" y="34825"/>
                  </a:lnTo>
                  <a:lnTo>
                    <a:pt x="354669" y="31879"/>
                  </a:lnTo>
                  <a:lnTo>
                    <a:pt x="357030" y="31143"/>
                  </a:lnTo>
                  <a:lnTo>
                    <a:pt x="385041" y="31143"/>
                  </a:lnTo>
                  <a:lnTo>
                    <a:pt x="385041" y="30336"/>
                  </a:lnTo>
                  <a:lnTo>
                    <a:pt x="371819" y="30336"/>
                  </a:lnTo>
                  <a:lnTo>
                    <a:pt x="371187" y="29027"/>
                  </a:lnTo>
                  <a:lnTo>
                    <a:pt x="370264" y="27636"/>
                  </a:lnTo>
                  <a:lnTo>
                    <a:pt x="367832" y="24666"/>
                  </a:lnTo>
                  <a:lnTo>
                    <a:pt x="366196" y="23392"/>
                  </a:lnTo>
                  <a:lnTo>
                    <a:pt x="364138" y="22340"/>
                  </a:lnTo>
                  <a:lnTo>
                    <a:pt x="362104" y="21265"/>
                  </a:lnTo>
                  <a:lnTo>
                    <a:pt x="359509" y="20727"/>
                  </a:lnTo>
                  <a:close/>
                </a:path>
                <a:path w="385444" h="97154">
                  <a:moveTo>
                    <a:pt x="385041" y="31143"/>
                  </a:moveTo>
                  <a:lnTo>
                    <a:pt x="362595" y="31143"/>
                  </a:lnTo>
                  <a:lnTo>
                    <a:pt x="364898" y="31856"/>
                  </a:lnTo>
                  <a:lnTo>
                    <a:pt x="366768" y="33282"/>
                  </a:lnTo>
                  <a:lnTo>
                    <a:pt x="368662" y="34685"/>
                  </a:lnTo>
                  <a:lnTo>
                    <a:pt x="370088" y="36661"/>
                  </a:lnTo>
                  <a:lnTo>
                    <a:pt x="372029" y="41758"/>
                  </a:lnTo>
                  <a:lnTo>
                    <a:pt x="372520" y="44727"/>
                  </a:lnTo>
                  <a:lnTo>
                    <a:pt x="372520" y="51555"/>
                  </a:lnTo>
                  <a:lnTo>
                    <a:pt x="362548" y="64566"/>
                  </a:lnTo>
                  <a:lnTo>
                    <a:pt x="385041" y="64566"/>
                  </a:lnTo>
                  <a:lnTo>
                    <a:pt x="385041" y="31143"/>
                  </a:lnTo>
                  <a:close/>
                </a:path>
                <a:path w="385444" h="97154">
                  <a:moveTo>
                    <a:pt x="385041" y="21428"/>
                  </a:moveTo>
                  <a:lnTo>
                    <a:pt x="372520" y="21428"/>
                  </a:lnTo>
                  <a:lnTo>
                    <a:pt x="372520" y="30336"/>
                  </a:lnTo>
                  <a:lnTo>
                    <a:pt x="385041" y="30336"/>
                  </a:lnTo>
                  <a:lnTo>
                    <a:pt x="385041" y="21428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429610" y="4369639"/>
              <a:ext cx="1276350" cy="454659"/>
            </a:xfrm>
            <a:custGeom>
              <a:avLst/>
              <a:gdLst/>
              <a:ahLst/>
              <a:cxnLst/>
              <a:rect l="l" t="t" r="r" b="b"/>
              <a:pathLst>
                <a:path w="1276350" h="454660">
                  <a:moveTo>
                    <a:pt x="1045781" y="0"/>
                  </a:moveTo>
                  <a:lnTo>
                    <a:pt x="1034199" y="2415"/>
                  </a:lnTo>
                  <a:lnTo>
                    <a:pt x="1024081" y="9330"/>
                  </a:lnTo>
                  <a:lnTo>
                    <a:pt x="1017438" y="19630"/>
                  </a:lnTo>
                  <a:lnTo>
                    <a:pt x="1015334" y="31273"/>
                  </a:lnTo>
                  <a:lnTo>
                    <a:pt x="1017749" y="42855"/>
                  </a:lnTo>
                  <a:lnTo>
                    <a:pt x="1024665" y="52973"/>
                  </a:lnTo>
                  <a:lnTo>
                    <a:pt x="1201572" y="225209"/>
                  </a:lnTo>
                  <a:lnTo>
                    <a:pt x="1029336" y="402116"/>
                  </a:lnTo>
                  <a:lnTo>
                    <a:pt x="1022693" y="412415"/>
                  </a:lnTo>
                  <a:lnTo>
                    <a:pt x="1020589" y="424058"/>
                  </a:lnTo>
                  <a:lnTo>
                    <a:pt x="1023004" y="435641"/>
                  </a:lnTo>
                  <a:lnTo>
                    <a:pt x="1029919" y="445759"/>
                  </a:lnTo>
                  <a:lnTo>
                    <a:pt x="1040219" y="452401"/>
                  </a:lnTo>
                  <a:lnTo>
                    <a:pt x="1051862" y="454506"/>
                  </a:lnTo>
                  <a:lnTo>
                    <a:pt x="1063444" y="452091"/>
                  </a:lnTo>
                  <a:lnTo>
                    <a:pt x="1073562" y="445175"/>
                  </a:lnTo>
                  <a:lnTo>
                    <a:pt x="1258410" y="255314"/>
                  </a:lnTo>
                  <a:lnTo>
                    <a:pt x="1245627" y="255485"/>
                  </a:lnTo>
                  <a:lnTo>
                    <a:pt x="1244802" y="193765"/>
                  </a:lnTo>
                  <a:lnTo>
                    <a:pt x="1257584" y="193594"/>
                  </a:lnTo>
                  <a:lnTo>
                    <a:pt x="1067724" y="8746"/>
                  </a:lnTo>
                  <a:lnTo>
                    <a:pt x="1057424" y="2104"/>
                  </a:lnTo>
                  <a:lnTo>
                    <a:pt x="1045781" y="0"/>
                  </a:lnTo>
                  <a:close/>
                </a:path>
                <a:path w="1276350" h="454660">
                  <a:moveTo>
                    <a:pt x="1170299" y="194762"/>
                  </a:moveTo>
                  <a:lnTo>
                    <a:pt x="0" y="210418"/>
                  </a:lnTo>
                  <a:lnTo>
                    <a:pt x="825" y="272139"/>
                  </a:lnTo>
                  <a:lnTo>
                    <a:pt x="1171124" y="256482"/>
                  </a:lnTo>
                  <a:lnTo>
                    <a:pt x="1201572" y="225209"/>
                  </a:lnTo>
                  <a:lnTo>
                    <a:pt x="1170299" y="194762"/>
                  </a:lnTo>
                  <a:close/>
                </a:path>
                <a:path w="1276350" h="454660">
                  <a:moveTo>
                    <a:pt x="1257584" y="193594"/>
                  </a:moveTo>
                  <a:lnTo>
                    <a:pt x="1244802" y="193765"/>
                  </a:lnTo>
                  <a:lnTo>
                    <a:pt x="1245627" y="255485"/>
                  </a:lnTo>
                  <a:lnTo>
                    <a:pt x="1258410" y="255314"/>
                  </a:lnTo>
                  <a:lnTo>
                    <a:pt x="1267328" y="246155"/>
                  </a:lnTo>
                  <a:lnTo>
                    <a:pt x="1273970" y="235855"/>
                  </a:lnTo>
                  <a:lnTo>
                    <a:pt x="1276075" y="224212"/>
                  </a:lnTo>
                  <a:lnTo>
                    <a:pt x="1273660" y="212630"/>
                  </a:lnTo>
                  <a:lnTo>
                    <a:pt x="1266744" y="202512"/>
                  </a:lnTo>
                  <a:lnTo>
                    <a:pt x="1257584" y="193594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475116" y="4975931"/>
              <a:ext cx="352425" cy="76835"/>
            </a:xfrm>
            <a:custGeom>
              <a:avLst/>
              <a:gdLst/>
              <a:ahLst/>
              <a:cxnLst/>
              <a:rect l="l" t="t" r="r" b="b"/>
              <a:pathLst>
                <a:path w="352425" h="76835">
                  <a:moveTo>
                    <a:pt x="12801" y="54080"/>
                  </a:moveTo>
                  <a:lnTo>
                    <a:pt x="0" y="54080"/>
                  </a:lnTo>
                  <a:lnTo>
                    <a:pt x="197" y="58885"/>
                  </a:lnTo>
                  <a:lnTo>
                    <a:pt x="22293" y="76385"/>
                  </a:lnTo>
                  <a:lnTo>
                    <a:pt x="33633" y="76385"/>
                  </a:lnTo>
                  <a:lnTo>
                    <a:pt x="38531" y="75497"/>
                  </a:lnTo>
                  <a:lnTo>
                    <a:pt x="46645" y="71919"/>
                  </a:lnTo>
                  <a:lnTo>
                    <a:pt x="49754" y="69429"/>
                  </a:lnTo>
                  <a:lnTo>
                    <a:pt x="52559" y="65268"/>
                  </a:lnTo>
                  <a:lnTo>
                    <a:pt x="25064" y="65268"/>
                  </a:lnTo>
                  <a:lnTo>
                    <a:pt x="22578" y="64847"/>
                  </a:lnTo>
                  <a:lnTo>
                    <a:pt x="18237" y="63222"/>
                  </a:lnTo>
                  <a:lnTo>
                    <a:pt x="16443" y="61947"/>
                  </a:lnTo>
                  <a:lnTo>
                    <a:pt x="13759" y="58662"/>
                  </a:lnTo>
                  <a:lnTo>
                    <a:pt x="12988" y="56582"/>
                  </a:lnTo>
                  <a:lnTo>
                    <a:pt x="12801" y="54080"/>
                  </a:lnTo>
                  <a:close/>
                </a:path>
                <a:path w="352425" h="76835">
                  <a:moveTo>
                    <a:pt x="33364" y="2490"/>
                  </a:moveTo>
                  <a:lnTo>
                    <a:pt x="23240" y="2490"/>
                  </a:lnTo>
                  <a:lnTo>
                    <a:pt x="18739" y="3378"/>
                  </a:lnTo>
                  <a:lnTo>
                    <a:pt x="1893" y="28817"/>
                  </a:lnTo>
                  <a:lnTo>
                    <a:pt x="3600" y="32943"/>
                  </a:lnTo>
                  <a:lnTo>
                    <a:pt x="7014" y="36053"/>
                  </a:lnTo>
                  <a:lnTo>
                    <a:pt x="10451" y="39139"/>
                  </a:lnTo>
                  <a:lnTo>
                    <a:pt x="15127" y="41442"/>
                  </a:lnTo>
                  <a:lnTo>
                    <a:pt x="31786" y="45721"/>
                  </a:lnTo>
                  <a:lnTo>
                    <a:pt x="34031" y="46469"/>
                  </a:lnTo>
                  <a:lnTo>
                    <a:pt x="35948" y="47311"/>
                  </a:lnTo>
                  <a:lnTo>
                    <a:pt x="37888" y="48129"/>
                  </a:lnTo>
                  <a:lnTo>
                    <a:pt x="39396" y="49158"/>
                  </a:lnTo>
                  <a:lnTo>
                    <a:pt x="41548" y="51613"/>
                  </a:lnTo>
                  <a:lnTo>
                    <a:pt x="42097" y="53156"/>
                  </a:lnTo>
                  <a:lnTo>
                    <a:pt x="42097" y="57084"/>
                  </a:lnTo>
                  <a:lnTo>
                    <a:pt x="30605" y="65268"/>
                  </a:lnTo>
                  <a:lnTo>
                    <a:pt x="52559" y="65268"/>
                  </a:lnTo>
                  <a:lnTo>
                    <a:pt x="54056" y="63046"/>
                  </a:lnTo>
                  <a:lnTo>
                    <a:pt x="55132" y="59340"/>
                  </a:lnTo>
                  <a:lnTo>
                    <a:pt x="55044" y="51613"/>
                  </a:lnTo>
                  <a:lnTo>
                    <a:pt x="34019" y="34440"/>
                  </a:lnTo>
                  <a:lnTo>
                    <a:pt x="27285" y="32756"/>
                  </a:lnTo>
                  <a:lnTo>
                    <a:pt x="15080" y="24362"/>
                  </a:lnTo>
                  <a:lnTo>
                    <a:pt x="15104" y="21066"/>
                  </a:lnTo>
                  <a:lnTo>
                    <a:pt x="25380" y="13502"/>
                  </a:lnTo>
                  <a:lnTo>
                    <a:pt x="51472" y="13502"/>
                  </a:lnTo>
                  <a:lnTo>
                    <a:pt x="48550" y="9352"/>
                  </a:lnTo>
                  <a:lnTo>
                    <a:pt x="45522" y="6909"/>
                  </a:lnTo>
                  <a:lnTo>
                    <a:pt x="37830" y="3378"/>
                  </a:lnTo>
                  <a:lnTo>
                    <a:pt x="33364" y="2490"/>
                  </a:lnTo>
                  <a:close/>
                </a:path>
                <a:path w="352425" h="76835">
                  <a:moveTo>
                    <a:pt x="51472" y="13502"/>
                  </a:moveTo>
                  <a:lnTo>
                    <a:pt x="31950" y="13502"/>
                  </a:lnTo>
                  <a:lnTo>
                    <a:pt x="35083" y="14355"/>
                  </a:lnTo>
                  <a:lnTo>
                    <a:pt x="39923" y="17769"/>
                  </a:lnTo>
                  <a:lnTo>
                    <a:pt x="41302" y="20154"/>
                  </a:lnTo>
                  <a:lnTo>
                    <a:pt x="41629" y="23217"/>
                  </a:lnTo>
                  <a:lnTo>
                    <a:pt x="54150" y="23217"/>
                  </a:lnTo>
                  <a:lnTo>
                    <a:pt x="54080" y="19172"/>
                  </a:lnTo>
                  <a:lnTo>
                    <a:pt x="52990" y="15735"/>
                  </a:lnTo>
                  <a:lnTo>
                    <a:pt x="52913" y="15548"/>
                  </a:lnTo>
                  <a:lnTo>
                    <a:pt x="51472" y="13502"/>
                  </a:lnTo>
                  <a:close/>
                </a:path>
                <a:path w="352425" h="76835">
                  <a:moveTo>
                    <a:pt x="92673" y="20727"/>
                  </a:moveTo>
                  <a:lnTo>
                    <a:pt x="84209" y="20727"/>
                  </a:lnTo>
                  <a:lnTo>
                    <a:pt x="79732" y="21907"/>
                  </a:lnTo>
                  <a:lnTo>
                    <a:pt x="72109" y="26607"/>
                  </a:lnTo>
                  <a:lnTo>
                    <a:pt x="69140" y="29880"/>
                  </a:lnTo>
                  <a:lnTo>
                    <a:pt x="64908" y="38274"/>
                  </a:lnTo>
                  <a:lnTo>
                    <a:pt x="63856" y="43137"/>
                  </a:lnTo>
                  <a:lnTo>
                    <a:pt x="63929" y="54653"/>
                  </a:lnTo>
                  <a:lnTo>
                    <a:pt x="84618" y="76350"/>
                  </a:lnTo>
                  <a:lnTo>
                    <a:pt x="94204" y="76350"/>
                  </a:lnTo>
                  <a:lnTo>
                    <a:pt x="111407" y="66460"/>
                  </a:lnTo>
                  <a:lnTo>
                    <a:pt x="87436" y="66460"/>
                  </a:lnTo>
                  <a:lnTo>
                    <a:pt x="85027" y="65875"/>
                  </a:lnTo>
                  <a:lnTo>
                    <a:pt x="80912" y="63514"/>
                  </a:lnTo>
                  <a:lnTo>
                    <a:pt x="79311" y="61807"/>
                  </a:lnTo>
                  <a:lnTo>
                    <a:pt x="77019" y="57341"/>
                  </a:lnTo>
                  <a:lnTo>
                    <a:pt x="76447" y="54653"/>
                  </a:lnTo>
                  <a:lnTo>
                    <a:pt x="76447" y="51835"/>
                  </a:lnTo>
                  <a:lnTo>
                    <a:pt x="69818" y="51835"/>
                  </a:lnTo>
                  <a:lnTo>
                    <a:pt x="69818" y="43278"/>
                  </a:lnTo>
                  <a:lnTo>
                    <a:pt x="76454" y="43278"/>
                  </a:lnTo>
                  <a:lnTo>
                    <a:pt x="76470" y="41641"/>
                  </a:lnTo>
                  <a:lnTo>
                    <a:pt x="86933" y="30617"/>
                  </a:lnTo>
                  <a:lnTo>
                    <a:pt x="109628" y="30617"/>
                  </a:lnTo>
                  <a:lnTo>
                    <a:pt x="108899" y="29471"/>
                  </a:lnTo>
                  <a:lnTo>
                    <a:pt x="104340" y="25029"/>
                  </a:lnTo>
                  <a:lnTo>
                    <a:pt x="101721" y="23392"/>
                  </a:lnTo>
                  <a:lnTo>
                    <a:pt x="98752" y="22340"/>
                  </a:lnTo>
                  <a:lnTo>
                    <a:pt x="95806" y="21265"/>
                  </a:lnTo>
                  <a:lnTo>
                    <a:pt x="92673" y="20727"/>
                  </a:lnTo>
                  <a:close/>
                </a:path>
                <a:path w="352425" h="76835">
                  <a:moveTo>
                    <a:pt x="101593" y="59516"/>
                  </a:moveTo>
                  <a:lnTo>
                    <a:pt x="92042" y="66460"/>
                  </a:lnTo>
                  <a:lnTo>
                    <a:pt x="111407" y="66460"/>
                  </a:lnTo>
                  <a:lnTo>
                    <a:pt x="112699" y="63982"/>
                  </a:lnTo>
                  <a:lnTo>
                    <a:pt x="113447" y="60849"/>
                  </a:lnTo>
                  <a:lnTo>
                    <a:pt x="101593" y="59516"/>
                  </a:lnTo>
                  <a:close/>
                </a:path>
                <a:path w="352425" h="76835">
                  <a:moveTo>
                    <a:pt x="76454" y="43278"/>
                  </a:moveTo>
                  <a:lnTo>
                    <a:pt x="69818" y="43278"/>
                  </a:lnTo>
                  <a:lnTo>
                    <a:pt x="69818" y="51835"/>
                  </a:lnTo>
                  <a:lnTo>
                    <a:pt x="76447" y="51835"/>
                  </a:lnTo>
                  <a:lnTo>
                    <a:pt x="76454" y="43278"/>
                  </a:lnTo>
                  <a:close/>
                </a:path>
                <a:path w="352425" h="76835">
                  <a:moveTo>
                    <a:pt x="109628" y="30617"/>
                  </a:moveTo>
                  <a:lnTo>
                    <a:pt x="91960" y="30617"/>
                  </a:lnTo>
                  <a:lnTo>
                    <a:pt x="94088" y="31166"/>
                  </a:lnTo>
                  <a:lnTo>
                    <a:pt x="97758" y="33364"/>
                  </a:lnTo>
                  <a:lnTo>
                    <a:pt x="99196" y="34872"/>
                  </a:lnTo>
                  <a:lnTo>
                    <a:pt x="101254" y="38683"/>
                  </a:lnTo>
                  <a:lnTo>
                    <a:pt x="101780" y="40846"/>
                  </a:lnTo>
                  <a:lnTo>
                    <a:pt x="101803" y="43278"/>
                  </a:lnTo>
                  <a:lnTo>
                    <a:pt x="76454" y="43278"/>
                  </a:lnTo>
                  <a:lnTo>
                    <a:pt x="76447" y="51835"/>
                  </a:lnTo>
                  <a:lnTo>
                    <a:pt x="113973" y="51835"/>
                  </a:lnTo>
                  <a:lnTo>
                    <a:pt x="113960" y="43137"/>
                  </a:lnTo>
                  <a:lnTo>
                    <a:pt x="113318" y="39151"/>
                  </a:lnTo>
                  <a:lnTo>
                    <a:pt x="110700" y="32300"/>
                  </a:lnTo>
                  <a:lnTo>
                    <a:pt x="109628" y="30617"/>
                  </a:lnTo>
                  <a:close/>
                </a:path>
                <a:path w="352425" h="76835">
                  <a:moveTo>
                    <a:pt x="152514" y="20727"/>
                  </a:moveTo>
                  <a:lnTo>
                    <a:pt x="142881" y="20727"/>
                  </a:lnTo>
                  <a:lnTo>
                    <a:pt x="138321" y="21907"/>
                  </a:lnTo>
                  <a:lnTo>
                    <a:pt x="130629" y="26607"/>
                  </a:lnTo>
                  <a:lnTo>
                    <a:pt x="127660" y="29880"/>
                  </a:lnTo>
                  <a:lnTo>
                    <a:pt x="123451" y="38274"/>
                  </a:lnTo>
                  <a:lnTo>
                    <a:pt x="122399" y="43102"/>
                  </a:lnTo>
                  <a:lnTo>
                    <a:pt x="122399" y="54021"/>
                  </a:lnTo>
                  <a:lnTo>
                    <a:pt x="142834" y="76350"/>
                  </a:lnTo>
                  <a:lnTo>
                    <a:pt x="152724" y="76350"/>
                  </a:lnTo>
                  <a:lnTo>
                    <a:pt x="156652" y="75532"/>
                  </a:lnTo>
                  <a:lnTo>
                    <a:pt x="163339" y="72235"/>
                  </a:lnTo>
                  <a:lnTo>
                    <a:pt x="165981" y="69944"/>
                  </a:lnTo>
                  <a:lnTo>
                    <a:pt x="168587" y="66004"/>
                  </a:lnTo>
                  <a:lnTo>
                    <a:pt x="145675" y="66004"/>
                  </a:lnTo>
                  <a:lnTo>
                    <a:pt x="143372" y="65303"/>
                  </a:lnTo>
                  <a:lnTo>
                    <a:pt x="135270" y="52034"/>
                  </a:lnTo>
                  <a:lnTo>
                    <a:pt x="135270" y="44739"/>
                  </a:lnTo>
                  <a:lnTo>
                    <a:pt x="145722" y="30968"/>
                  </a:lnTo>
                  <a:lnTo>
                    <a:pt x="168587" y="30968"/>
                  </a:lnTo>
                  <a:lnTo>
                    <a:pt x="165841" y="26993"/>
                  </a:lnTo>
                  <a:lnTo>
                    <a:pt x="163140" y="24737"/>
                  </a:lnTo>
                  <a:lnTo>
                    <a:pt x="159750" y="23147"/>
                  </a:lnTo>
                  <a:lnTo>
                    <a:pt x="156383" y="21533"/>
                  </a:lnTo>
                  <a:lnTo>
                    <a:pt x="152514" y="20727"/>
                  </a:lnTo>
                  <a:close/>
                </a:path>
                <a:path w="352425" h="76835">
                  <a:moveTo>
                    <a:pt x="171289" y="56885"/>
                  </a:moveTo>
                  <a:lnTo>
                    <a:pt x="159154" y="56885"/>
                  </a:lnTo>
                  <a:lnTo>
                    <a:pt x="158775" y="58838"/>
                  </a:lnTo>
                  <a:lnTo>
                    <a:pt x="158090" y="60474"/>
                  </a:lnTo>
                  <a:lnTo>
                    <a:pt x="156079" y="63187"/>
                  </a:lnTo>
                  <a:lnTo>
                    <a:pt x="154828" y="64227"/>
                  </a:lnTo>
                  <a:lnTo>
                    <a:pt x="151859" y="65653"/>
                  </a:lnTo>
                  <a:lnTo>
                    <a:pt x="150187" y="66004"/>
                  </a:lnTo>
                  <a:lnTo>
                    <a:pt x="168587" y="66004"/>
                  </a:lnTo>
                  <a:lnTo>
                    <a:pt x="169862" y="64075"/>
                  </a:lnTo>
                  <a:lnTo>
                    <a:pt x="170985" y="60697"/>
                  </a:lnTo>
                  <a:lnTo>
                    <a:pt x="171289" y="56885"/>
                  </a:lnTo>
                  <a:close/>
                </a:path>
                <a:path w="352425" h="76835">
                  <a:moveTo>
                    <a:pt x="168587" y="30968"/>
                  </a:moveTo>
                  <a:lnTo>
                    <a:pt x="151380" y="30968"/>
                  </a:lnTo>
                  <a:lnTo>
                    <a:pt x="153823" y="31844"/>
                  </a:lnTo>
                  <a:lnTo>
                    <a:pt x="155647" y="33598"/>
                  </a:lnTo>
                  <a:lnTo>
                    <a:pt x="157494" y="35328"/>
                  </a:lnTo>
                  <a:lnTo>
                    <a:pt x="158663" y="37491"/>
                  </a:lnTo>
                  <a:lnTo>
                    <a:pt x="159154" y="40086"/>
                  </a:lnTo>
                  <a:lnTo>
                    <a:pt x="171289" y="40086"/>
                  </a:lnTo>
                  <a:lnTo>
                    <a:pt x="171008" y="36205"/>
                  </a:lnTo>
                  <a:lnTo>
                    <a:pt x="169862" y="32815"/>
                  </a:lnTo>
                  <a:lnTo>
                    <a:pt x="168587" y="30968"/>
                  </a:lnTo>
                  <a:close/>
                </a:path>
                <a:path w="352425" h="76835">
                  <a:moveTo>
                    <a:pt x="197987" y="8522"/>
                  </a:moveTo>
                  <a:lnTo>
                    <a:pt x="185291" y="8522"/>
                  </a:lnTo>
                  <a:lnTo>
                    <a:pt x="185340" y="64847"/>
                  </a:lnTo>
                  <a:lnTo>
                    <a:pt x="198945" y="76128"/>
                  </a:lnTo>
                  <a:lnTo>
                    <a:pt x="203926" y="75988"/>
                  </a:lnTo>
                  <a:lnTo>
                    <a:pt x="205445" y="75824"/>
                  </a:lnTo>
                  <a:lnTo>
                    <a:pt x="207947" y="75263"/>
                  </a:lnTo>
                  <a:lnTo>
                    <a:pt x="208917" y="75006"/>
                  </a:lnTo>
                  <a:lnTo>
                    <a:pt x="209595" y="74772"/>
                  </a:lnTo>
                  <a:lnTo>
                    <a:pt x="207562" y="65338"/>
                  </a:lnTo>
                  <a:lnTo>
                    <a:pt x="202686" y="65338"/>
                  </a:lnTo>
                  <a:lnTo>
                    <a:pt x="201728" y="65174"/>
                  </a:lnTo>
                  <a:lnTo>
                    <a:pt x="198065" y="61199"/>
                  </a:lnTo>
                  <a:lnTo>
                    <a:pt x="197987" y="8522"/>
                  </a:lnTo>
                  <a:close/>
                </a:path>
                <a:path w="352425" h="76835">
                  <a:moveTo>
                    <a:pt x="207456" y="64847"/>
                  </a:moveTo>
                  <a:lnTo>
                    <a:pt x="207105" y="64940"/>
                  </a:lnTo>
                  <a:lnTo>
                    <a:pt x="205258" y="65279"/>
                  </a:lnTo>
                  <a:lnTo>
                    <a:pt x="204534" y="65338"/>
                  </a:lnTo>
                  <a:lnTo>
                    <a:pt x="207562" y="65338"/>
                  </a:lnTo>
                  <a:lnTo>
                    <a:pt x="207456" y="64847"/>
                  </a:lnTo>
                  <a:close/>
                </a:path>
                <a:path w="352425" h="76835">
                  <a:moveTo>
                    <a:pt x="185291" y="21428"/>
                  </a:moveTo>
                  <a:lnTo>
                    <a:pt x="177645" y="21428"/>
                  </a:lnTo>
                  <a:lnTo>
                    <a:pt x="177645" y="31248"/>
                  </a:lnTo>
                  <a:lnTo>
                    <a:pt x="185291" y="31248"/>
                  </a:lnTo>
                  <a:lnTo>
                    <a:pt x="185291" y="21428"/>
                  </a:lnTo>
                  <a:close/>
                </a:path>
                <a:path w="352425" h="76835">
                  <a:moveTo>
                    <a:pt x="208613" y="21428"/>
                  </a:moveTo>
                  <a:lnTo>
                    <a:pt x="197987" y="21428"/>
                  </a:lnTo>
                  <a:lnTo>
                    <a:pt x="197987" y="31248"/>
                  </a:lnTo>
                  <a:lnTo>
                    <a:pt x="208613" y="31248"/>
                  </a:lnTo>
                  <a:lnTo>
                    <a:pt x="208613" y="21428"/>
                  </a:lnTo>
                  <a:close/>
                </a:path>
                <a:path w="352425" h="76835">
                  <a:moveTo>
                    <a:pt x="231927" y="21428"/>
                  </a:moveTo>
                  <a:lnTo>
                    <a:pt x="219231" y="21428"/>
                  </a:lnTo>
                  <a:lnTo>
                    <a:pt x="219231" y="75298"/>
                  </a:lnTo>
                  <a:lnTo>
                    <a:pt x="231927" y="75298"/>
                  </a:lnTo>
                  <a:lnTo>
                    <a:pt x="231927" y="21428"/>
                  </a:lnTo>
                  <a:close/>
                </a:path>
                <a:path w="352425" h="76835">
                  <a:moveTo>
                    <a:pt x="227649" y="0"/>
                  </a:moveTo>
                  <a:lnTo>
                    <a:pt x="223604" y="0"/>
                  </a:lnTo>
                  <a:lnTo>
                    <a:pt x="221873" y="678"/>
                  </a:lnTo>
                  <a:lnTo>
                    <a:pt x="218974" y="3366"/>
                  </a:lnTo>
                  <a:lnTo>
                    <a:pt x="218249" y="4991"/>
                  </a:lnTo>
                  <a:lnTo>
                    <a:pt x="218249" y="8802"/>
                  </a:lnTo>
                  <a:lnTo>
                    <a:pt x="218974" y="10427"/>
                  </a:lnTo>
                  <a:lnTo>
                    <a:pt x="221873" y="13116"/>
                  </a:lnTo>
                  <a:lnTo>
                    <a:pt x="223604" y="13783"/>
                  </a:lnTo>
                  <a:lnTo>
                    <a:pt x="227649" y="13783"/>
                  </a:lnTo>
                  <a:lnTo>
                    <a:pt x="229379" y="13116"/>
                  </a:lnTo>
                  <a:lnTo>
                    <a:pt x="232255" y="10427"/>
                  </a:lnTo>
                  <a:lnTo>
                    <a:pt x="232979" y="8802"/>
                  </a:lnTo>
                  <a:lnTo>
                    <a:pt x="232979" y="4991"/>
                  </a:lnTo>
                  <a:lnTo>
                    <a:pt x="232255" y="3366"/>
                  </a:lnTo>
                  <a:lnTo>
                    <a:pt x="230805" y="2034"/>
                  </a:lnTo>
                  <a:lnTo>
                    <a:pt x="229379" y="678"/>
                  </a:lnTo>
                  <a:lnTo>
                    <a:pt x="227649" y="0"/>
                  </a:lnTo>
                  <a:close/>
                </a:path>
                <a:path w="352425" h="76835">
                  <a:moveTo>
                    <a:pt x="273741" y="20727"/>
                  </a:moveTo>
                  <a:lnTo>
                    <a:pt x="263220" y="20727"/>
                  </a:lnTo>
                  <a:lnTo>
                    <a:pt x="258660" y="21884"/>
                  </a:lnTo>
                  <a:lnTo>
                    <a:pt x="250945" y="26514"/>
                  </a:lnTo>
                  <a:lnTo>
                    <a:pt x="247952" y="29764"/>
                  </a:lnTo>
                  <a:lnTo>
                    <a:pt x="243720" y="38134"/>
                  </a:lnTo>
                  <a:lnTo>
                    <a:pt x="242668" y="43009"/>
                  </a:lnTo>
                  <a:lnTo>
                    <a:pt x="242668" y="54138"/>
                  </a:lnTo>
                  <a:lnTo>
                    <a:pt x="263220" y="76350"/>
                  </a:lnTo>
                  <a:lnTo>
                    <a:pt x="273741" y="76350"/>
                  </a:lnTo>
                  <a:lnTo>
                    <a:pt x="278301" y="75193"/>
                  </a:lnTo>
                  <a:lnTo>
                    <a:pt x="286016" y="70563"/>
                  </a:lnTo>
                  <a:lnTo>
                    <a:pt x="288997" y="67325"/>
                  </a:lnTo>
                  <a:lnTo>
                    <a:pt x="289580" y="66179"/>
                  </a:lnTo>
                  <a:lnTo>
                    <a:pt x="265628" y="66179"/>
                  </a:lnTo>
                  <a:lnTo>
                    <a:pt x="263196" y="65396"/>
                  </a:lnTo>
                  <a:lnTo>
                    <a:pt x="255539" y="51812"/>
                  </a:lnTo>
                  <a:lnTo>
                    <a:pt x="255539" y="45242"/>
                  </a:lnTo>
                  <a:lnTo>
                    <a:pt x="265628" y="30792"/>
                  </a:lnTo>
                  <a:lnTo>
                    <a:pt x="289517" y="30792"/>
                  </a:lnTo>
                  <a:lnTo>
                    <a:pt x="288997" y="29764"/>
                  </a:lnTo>
                  <a:lnTo>
                    <a:pt x="286016" y="26514"/>
                  </a:lnTo>
                  <a:lnTo>
                    <a:pt x="278301" y="21884"/>
                  </a:lnTo>
                  <a:lnTo>
                    <a:pt x="273741" y="20727"/>
                  </a:lnTo>
                  <a:close/>
                </a:path>
                <a:path w="352425" h="76835">
                  <a:moveTo>
                    <a:pt x="289517" y="30792"/>
                  </a:moveTo>
                  <a:lnTo>
                    <a:pt x="271403" y="30792"/>
                  </a:lnTo>
                  <a:lnTo>
                    <a:pt x="273788" y="31587"/>
                  </a:lnTo>
                  <a:lnTo>
                    <a:pt x="277622" y="34767"/>
                  </a:lnTo>
                  <a:lnTo>
                    <a:pt x="279049" y="36906"/>
                  </a:lnTo>
                  <a:lnTo>
                    <a:pt x="279984" y="39595"/>
                  </a:lnTo>
                  <a:lnTo>
                    <a:pt x="280943" y="42261"/>
                  </a:lnTo>
                  <a:lnTo>
                    <a:pt x="281422" y="45242"/>
                  </a:lnTo>
                  <a:lnTo>
                    <a:pt x="281422" y="51812"/>
                  </a:lnTo>
                  <a:lnTo>
                    <a:pt x="271403" y="66179"/>
                  </a:lnTo>
                  <a:lnTo>
                    <a:pt x="289580" y="66179"/>
                  </a:lnTo>
                  <a:lnTo>
                    <a:pt x="293229" y="59001"/>
                  </a:lnTo>
                  <a:lnTo>
                    <a:pt x="294293" y="54138"/>
                  </a:lnTo>
                  <a:lnTo>
                    <a:pt x="294293" y="43009"/>
                  </a:lnTo>
                  <a:lnTo>
                    <a:pt x="293229" y="38134"/>
                  </a:lnTo>
                  <a:lnTo>
                    <a:pt x="289517" y="30792"/>
                  </a:lnTo>
                  <a:close/>
                </a:path>
                <a:path w="352425" h="76835">
                  <a:moveTo>
                    <a:pt x="317204" y="21428"/>
                  </a:moveTo>
                  <a:lnTo>
                    <a:pt x="305069" y="21428"/>
                  </a:lnTo>
                  <a:lnTo>
                    <a:pt x="305069" y="75298"/>
                  </a:lnTo>
                  <a:lnTo>
                    <a:pt x="317765" y="75298"/>
                  </a:lnTo>
                  <a:lnTo>
                    <a:pt x="317795" y="40998"/>
                  </a:lnTo>
                  <a:lnTo>
                    <a:pt x="318244" y="38929"/>
                  </a:lnTo>
                  <a:lnTo>
                    <a:pt x="320185" y="35281"/>
                  </a:lnTo>
                  <a:lnTo>
                    <a:pt x="321529" y="33890"/>
                  </a:lnTo>
                  <a:lnTo>
                    <a:pt x="324966" y="31950"/>
                  </a:lnTo>
                  <a:lnTo>
                    <a:pt x="326942" y="31459"/>
                  </a:lnTo>
                  <a:lnTo>
                    <a:pt x="350807" y="31459"/>
                  </a:lnTo>
                  <a:lnTo>
                    <a:pt x="350362" y="30582"/>
                  </a:lnTo>
                  <a:lnTo>
                    <a:pt x="317204" y="30582"/>
                  </a:lnTo>
                  <a:lnTo>
                    <a:pt x="317204" y="21428"/>
                  </a:lnTo>
                  <a:close/>
                </a:path>
                <a:path w="352425" h="76835">
                  <a:moveTo>
                    <a:pt x="350807" y="31459"/>
                  </a:moveTo>
                  <a:lnTo>
                    <a:pt x="332436" y="31459"/>
                  </a:lnTo>
                  <a:lnTo>
                    <a:pt x="334997" y="32476"/>
                  </a:lnTo>
                  <a:lnTo>
                    <a:pt x="338714" y="36544"/>
                  </a:lnTo>
                  <a:lnTo>
                    <a:pt x="339649" y="39361"/>
                  </a:lnTo>
                  <a:lnTo>
                    <a:pt x="339649" y="75298"/>
                  </a:lnTo>
                  <a:lnTo>
                    <a:pt x="352345" y="75298"/>
                  </a:lnTo>
                  <a:lnTo>
                    <a:pt x="352337" y="36544"/>
                  </a:lnTo>
                  <a:lnTo>
                    <a:pt x="351609" y="33037"/>
                  </a:lnTo>
                  <a:lnTo>
                    <a:pt x="350807" y="31459"/>
                  </a:lnTo>
                  <a:close/>
                </a:path>
                <a:path w="352425" h="76835">
                  <a:moveTo>
                    <a:pt x="337615" y="20727"/>
                  </a:moveTo>
                  <a:lnTo>
                    <a:pt x="329876" y="20727"/>
                  </a:lnTo>
                  <a:lnTo>
                    <a:pt x="326498" y="21615"/>
                  </a:lnTo>
                  <a:lnTo>
                    <a:pt x="321050" y="25169"/>
                  </a:lnTo>
                  <a:lnTo>
                    <a:pt x="319074" y="27566"/>
                  </a:lnTo>
                  <a:lnTo>
                    <a:pt x="317835" y="30582"/>
                  </a:lnTo>
                  <a:lnTo>
                    <a:pt x="350362" y="30582"/>
                  </a:lnTo>
                  <a:lnTo>
                    <a:pt x="348546" y="27005"/>
                  </a:lnTo>
                  <a:lnTo>
                    <a:pt x="346395" y="24702"/>
                  </a:lnTo>
                  <a:lnTo>
                    <a:pt x="340853" y="21522"/>
                  </a:lnTo>
                  <a:lnTo>
                    <a:pt x="337615" y="20727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248543" y="4931203"/>
              <a:ext cx="934719" cy="303530"/>
            </a:xfrm>
            <a:custGeom>
              <a:avLst/>
              <a:gdLst/>
              <a:ahLst/>
              <a:cxnLst/>
              <a:rect l="l" t="t" r="r" b="b"/>
              <a:pathLst>
                <a:path w="934719" h="303529">
                  <a:moveTo>
                    <a:pt x="779975" y="0"/>
                  </a:moveTo>
                  <a:lnTo>
                    <a:pt x="772265" y="1663"/>
                  </a:lnTo>
                  <a:lnTo>
                    <a:pt x="765551" y="6319"/>
                  </a:lnTo>
                  <a:lnTo>
                    <a:pt x="761170" y="13216"/>
                  </a:lnTo>
                  <a:lnTo>
                    <a:pt x="759821" y="20988"/>
                  </a:lnTo>
                  <a:lnTo>
                    <a:pt x="761484" y="28698"/>
                  </a:lnTo>
                  <a:lnTo>
                    <a:pt x="766141" y="35411"/>
                  </a:lnTo>
                  <a:lnTo>
                    <a:pt x="884867" y="149420"/>
                  </a:lnTo>
                  <a:lnTo>
                    <a:pt x="770858" y="268146"/>
                  </a:lnTo>
                  <a:lnTo>
                    <a:pt x="766478" y="275043"/>
                  </a:lnTo>
                  <a:lnTo>
                    <a:pt x="765128" y="282814"/>
                  </a:lnTo>
                  <a:lnTo>
                    <a:pt x="766791" y="290525"/>
                  </a:lnTo>
                  <a:lnTo>
                    <a:pt x="771448" y="297238"/>
                  </a:lnTo>
                  <a:lnTo>
                    <a:pt x="778345" y="301619"/>
                  </a:lnTo>
                  <a:lnTo>
                    <a:pt x="786116" y="302968"/>
                  </a:lnTo>
                  <a:lnTo>
                    <a:pt x="793827" y="301305"/>
                  </a:lnTo>
                  <a:lnTo>
                    <a:pt x="800540" y="296648"/>
                  </a:lnTo>
                  <a:lnTo>
                    <a:pt x="922897" y="169229"/>
                  </a:lnTo>
                  <a:lnTo>
                    <a:pt x="914376" y="169401"/>
                  </a:lnTo>
                  <a:lnTo>
                    <a:pt x="913542" y="128259"/>
                  </a:lnTo>
                  <a:lnTo>
                    <a:pt x="922063" y="128087"/>
                  </a:lnTo>
                  <a:lnTo>
                    <a:pt x="794643" y="5730"/>
                  </a:lnTo>
                  <a:lnTo>
                    <a:pt x="787746" y="1349"/>
                  </a:lnTo>
                  <a:lnTo>
                    <a:pt x="779975" y="0"/>
                  </a:lnTo>
                  <a:close/>
                </a:path>
                <a:path w="934719" h="303529">
                  <a:moveTo>
                    <a:pt x="863879" y="129266"/>
                  </a:moveTo>
                  <a:lnTo>
                    <a:pt x="0" y="146777"/>
                  </a:lnTo>
                  <a:lnTo>
                    <a:pt x="833" y="187919"/>
                  </a:lnTo>
                  <a:lnTo>
                    <a:pt x="864713" y="170408"/>
                  </a:lnTo>
                  <a:lnTo>
                    <a:pt x="884867" y="149420"/>
                  </a:lnTo>
                  <a:lnTo>
                    <a:pt x="863879" y="129266"/>
                  </a:lnTo>
                  <a:close/>
                </a:path>
                <a:path w="934719" h="303529">
                  <a:moveTo>
                    <a:pt x="922063" y="128087"/>
                  </a:moveTo>
                  <a:lnTo>
                    <a:pt x="913542" y="128259"/>
                  </a:lnTo>
                  <a:lnTo>
                    <a:pt x="914376" y="169401"/>
                  </a:lnTo>
                  <a:lnTo>
                    <a:pt x="922897" y="169229"/>
                  </a:lnTo>
                  <a:lnTo>
                    <a:pt x="928800" y="163081"/>
                  </a:lnTo>
                  <a:lnTo>
                    <a:pt x="933181" y="156185"/>
                  </a:lnTo>
                  <a:lnTo>
                    <a:pt x="934530" y="148413"/>
                  </a:lnTo>
                  <a:lnTo>
                    <a:pt x="932867" y="140703"/>
                  </a:lnTo>
                  <a:lnTo>
                    <a:pt x="928210" y="133990"/>
                  </a:lnTo>
                  <a:lnTo>
                    <a:pt x="922063" y="128087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5" name="object 35" descr="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66659" y="6563513"/>
              <a:ext cx="995843" cy="415620"/>
            </a:xfrm>
            <a:prstGeom prst="rect">
              <a:avLst/>
            </a:prstGeom>
          </p:spPr>
        </p:pic>
        <p:sp>
          <p:nvSpPr>
            <p:cNvPr id="36" name="object 36" descr=""/>
            <p:cNvSpPr/>
            <p:nvPr/>
          </p:nvSpPr>
          <p:spPr>
            <a:xfrm>
              <a:off x="215560" y="7598377"/>
              <a:ext cx="1173480" cy="303530"/>
            </a:xfrm>
            <a:custGeom>
              <a:avLst/>
              <a:gdLst/>
              <a:ahLst/>
              <a:cxnLst/>
              <a:rect l="l" t="t" r="r" b="b"/>
              <a:pathLst>
                <a:path w="1173480" h="303529">
                  <a:moveTo>
                    <a:pt x="1025323" y="0"/>
                  </a:moveTo>
                  <a:lnTo>
                    <a:pt x="1017547" y="1325"/>
                  </a:lnTo>
                  <a:lnTo>
                    <a:pt x="1010637" y="5685"/>
                  </a:lnTo>
                  <a:lnTo>
                    <a:pt x="1005960" y="12384"/>
                  </a:lnTo>
                  <a:lnTo>
                    <a:pt x="1004273" y="20089"/>
                  </a:lnTo>
                  <a:lnTo>
                    <a:pt x="1005598" y="27865"/>
                  </a:lnTo>
                  <a:lnTo>
                    <a:pt x="1009958" y="34775"/>
                  </a:lnTo>
                  <a:lnTo>
                    <a:pt x="1123602" y="153850"/>
                  </a:lnTo>
                  <a:lnTo>
                    <a:pt x="1004527" y="267494"/>
                  </a:lnTo>
                  <a:lnTo>
                    <a:pt x="999849" y="274193"/>
                  </a:lnTo>
                  <a:lnTo>
                    <a:pt x="998162" y="281898"/>
                  </a:lnTo>
                  <a:lnTo>
                    <a:pt x="999488" y="289674"/>
                  </a:lnTo>
                  <a:lnTo>
                    <a:pt x="1003848" y="296584"/>
                  </a:lnTo>
                  <a:lnTo>
                    <a:pt x="1010547" y="301261"/>
                  </a:lnTo>
                  <a:lnTo>
                    <a:pt x="1018252" y="302948"/>
                  </a:lnTo>
                  <a:lnTo>
                    <a:pt x="1026028" y="301623"/>
                  </a:lnTo>
                  <a:lnTo>
                    <a:pt x="1032938" y="297263"/>
                  </a:lnTo>
                  <a:lnTo>
                    <a:pt x="1160732" y="175298"/>
                  </a:lnTo>
                  <a:lnTo>
                    <a:pt x="1152212" y="175099"/>
                  </a:lnTo>
                  <a:lnTo>
                    <a:pt x="1153172" y="133959"/>
                  </a:lnTo>
                  <a:lnTo>
                    <a:pt x="1161692" y="134158"/>
                  </a:lnTo>
                  <a:lnTo>
                    <a:pt x="1039727" y="6364"/>
                  </a:lnTo>
                  <a:lnTo>
                    <a:pt x="1033028" y="1686"/>
                  </a:lnTo>
                  <a:lnTo>
                    <a:pt x="1025323" y="0"/>
                  </a:lnTo>
                  <a:close/>
                </a:path>
                <a:path w="1173480" h="303529">
                  <a:moveTo>
                    <a:pt x="1103512" y="132800"/>
                  </a:moveTo>
                  <a:lnTo>
                    <a:pt x="960" y="107067"/>
                  </a:lnTo>
                  <a:lnTo>
                    <a:pt x="0" y="148207"/>
                  </a:lnTo>
                  <a:lnTo>
                    <a:pt x="1102552" y="173940"/>
                  </a:lnTo>
                  <a:lnTo>
                    <a:pt x="1123602" y="153850"/>
                  </a:lnTo>
                  <a:lnTo>
                    <a:pt x="1103512" y="132800"/>
                  </a:lnTo>
                  <a:close/>
                </a:path>
                <a:path w="1173480" h="303529">
                  <a:moveTo>
                    <a:pt x="1161692" y="134158"/>
                  </a:moveTo>
                  <a:lnTo>
                    <a:pt x="1153172" y="133959"/>
                  </a:lnTo>
                  <a:lnTo>
                    <a:pt x="1152212" y="175099"/>
                  </a:lnTo>
                  <a:lnTo>
                    <a:pt x="1160732" y="175298"/>
                  </a:lnTo>
                  <a:lnTo>
                    <a:pt x="1166897" y="169413"/>
                  </a:lnTo>
                  <a:lnTo>
                    <a:pt x="1171575" y="162714"/>
                  </a:lnTo>
                  <a:lnTo>
                    <a:pt x="1173262" y="155009"/>
                  </a:lnTo>
                  <a:lnTo>
                    <a:pt x="1171936" y="147234"/>
                  </a:lnTo>
                  <a:lnTo>
                    <a:pt x="1167576" y="140324"/>
                  </a:lnTo>
                  <a:lnTo>
                    <a:pt x="1161692" y="134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44983" y="7607508"/>
              <a:ext cx="499745" cy="97155"/>
            </a:xfrm>
            <a:custGeom>
              <a:avLst/>
              <a:gdLst/>
              <a:ahLst/>
              <a:cxnLst/>
              <a:rect l="l" t="t" r="r" b="b"/>
              <a:pathLst>
                <a:path w="499744" h="97154">
                  <a:moveTo>
                    <a:pt x="11643" y="3472"/>
                  </a:moveTo>
                  <a:lnTo>
                    <a:pt x="0" y="3472"/>
                  </a:lnTo>
                  <a:lnTo>
                    <a:pt x="0" y="75298"/>
                  </a:lnTo>
                  <a:lnTo>
                    <a:pt x="13011" y="75298"/>
                  </a:lnTo>
                  <a:lnTo>
                    <a:pt x="13011" y="26373"/>
                  </a:lnTo>
                  <a:lnTo>
                    <a:pt x="27458" y="26373"/>
                  </a:lnTo>
                  <a:lnTo>
                    <a:pt x="11643" y="3472"/>
                  </a:lnTo>
                  <a:close/>
                </a:path>
                <a:path w="499744" h="97154">
                  <a:moveTo>
                    <a:pt x="27458" y="26373"/>
                  </a:moveTo>
                  <a:lnTo>
                    <a:pt x="13607" y="26373"/>
                  </a:lnTo>
                  <a:lnTo>
                    <a:pt x="47451" y="75298"/>
                  </a:lnTo>
                  <a:lnTo>
                    <a:pt x="59025" y="75298"/>
                  </a:lnTo>
                  <a:lnTo>
                    <a:pt x="59025" y="52431"/>
                  </a:lnTo>
                  <a:lnTo>
                    <a:pt x="45452" y="52431"/>
                  </a:lnTo>
                  <a:lnTo>
                    <a:pt x="27458" y="26373"/>
                  </a:lnTo>
                  <a:close/>
                </a:path>
                <a:path w="499744" h="97154">
                  <a:moveTo>
                    <a:pt x="59025" y="3472"/>
                  </a:moveTo>
                  <a:lnTo>
                    <a:pt x="46083" y="3472"/>
                  </a:lnTo>
                  <a:lnTo>
                    <a:pt x="46083" y="52431"/>
                  </a:lnTo>
                  <a:lnTo>
                    <a:pt x="59025" y="52431"/>
                  </a:lnTo>
                  <a:lnTo>
                    <a:pt x="59025" y="3472"/>
                  </a:lnTo>
                  <a:close/>
                </a:path>
                <a:path w="499744" h="97154">
                  <a:moveTo>
                    <a:pt x="114710" y="30442"/>
                  </a:moveTo>
                  <a:lnTo>
                    <a:pt x="97717" y="30442"/>
                  </a:lnTo>
                  <a:lnTo>
                    <a:pt x="99974" y="31166"/>
                  </a:lnTo>
                  <a:lnTo>
                    <a:pt x="103107" y="34066"/>
                  </a:lnTo>
                  <a:lnTo>
                    <a:pt x="103890" y="36111"/>
                  </a:lnTo>
                  <a:lnTo>
                    <a:pt x="103890" y="40180"/>
                  </a:lnTo>
                  <a:lnTo>
                    <a:pt x="87944" y="44084"/>
                  </a:lnTo>
                  <a:lnTo>
                    <a:pt x="85407" y="44540"/>
                  </a:lnTo>
                  <a:lnTo>
                    <a:pt x="70147" y="57002"/>
                  </a:lnTo>
                  <a:lnTo>
                    <a:pt x="70212" y="64075"/>
                  </a:lnTo>
                  <a:lnTo>
                    <a:pt x="84729" y="76385"/>
                  </a:lnTo>
                  <a:lnTo>
                    <a:pt x="90949" y="76385"/>
                  </a:lnTo>
                  <a:lnTo>
                    <a:pt x="103960" y="67898"/>
                  </a:lnTo>
                  <a:lnTo>
                    <a:pt x="116586" y="67898"/>
                  </a:lnTo>
                  <a:lnTo>
                    <a:pt x="116586" y="67056"/>
                  </a:lnTo>
                  <a:lnTo>
                    <a:pt x="88798" y="67056"/>
                  </a:lnTo>
                  <a:lnTo>
                    <a:pt x="86623" y="66460"/>
                  </a:lnTo>
                  <a:lnTo>
                    <a:pt x="83210" y="64075"/>
                  </a:lnTo>
                  <a:lnTo>
                    <a:pt x="82356" y="62310"/>
                  </a:lnTo>
                  <a:lnTo>
                    <a:pt x="82478" y="57961"/>
                  </a:lnTo>
                  <a:lnTo>
                    <a:pt x="92281" y="52256"/>
                  </a:lnTo>
                  <a:lnTo>
                    <a:pt x="97565" y="51484"/>
                  </a:lnTo>
                  <a:lnTo>
                    <a:pt x="103925" y="49626"/>
                  </a:lnTo>
                  <a:lnTo>
                    <a:pt x="116586" y="49626"/>
                  </a:lnTo>
                  <a:lnTo>
                    <a:pt x="116535" y="35433"/>
                  </a:lnTo>
                  <a:lnTo>
                    <a:pt x="115931" y="32686"/>
                  </a:lnTo>
                  <a:lnTo>
                    <a:pt x="114710" y="30442"/>
                  </a:lnTo>
                  <a:close/>
                </a:path>
                <a:path w="499744" h="97154">
                  <a:moveTo>
                    <a:pt x="116586" y="67898"/>
                  </a:moveTo>
                  <a:lnTo>
                    <a:pt x="104381" y="67898"/>
                  </a:lnTo>
                  <a:lnTo>
                    <a:pt x="104381" y="75298"/>
                  </a:lnTo>
                  <a:lnTo>
                    <a:pt x="116586" y="75298"/>
                  </a:lnTo>
                  <a:lnTo>
                    <a:pt x="116586" y="67898"/>
                  </a:lnTo>
                  <a:close/>
                </a:path>
                <a:path w="499744" h="97154">
                  <a:moveTo>
                    <a:pt x="116586" y="49626"/>
                  </a:moveTo>
                  <a:lnTo>
                    <a:pt x="103925" y="49626"/>
                  </a:lnTo>
                  <a:lnTo>
                    <a:pt x="103820" y="58335"/>
                  </a:lnTo>
                  <a:lnTo>
                    <a:pt x="103411" y="59796"/>
                  </a:lnTo>
                  <a:lnTo>
                    <a:pt x="101377" y="63163"/>
                  </a:lnTo>
                  <a:lnTo>
                    <a:pt x="99939" y="64519"/>
                  </a:lnTo>
                  <a:lnTo>
                    <a:pt x="96198" y="66553"/>
                  </a:lnTo>
                  <a:lnTo>
                    <a:pt x="93988" y="67056"/>
                  </a:lnTo>
                  <a:lnTo>
                    <a:pt x="116586" y="67056"/>
                  </a:lnTo>
                  <a:lnTo>
                    <a:pt x="116586" y="49626"/>
                  </a:lnTo>
                  <a:close/>
                </a:path>
                <a:path w="499744" h="97154">
                  <a:moveTo>
                    <a:pt x="97297" y="20727"/>
                  </a:moveTo>
                  <a:lnTo>
                    <a:pt x="90937" y="20727"/>
                  </a:lnTo>
                  <a:lnTo>
                    <a:pt x="87500" y="21288"/>
                  </a:lnTo>
                  <a:lnTo>
                    <a:pt x="71870" y="35597"/>
                  </a:lnTo>
                  <a:lnTo>
                    <a:pt x="83724" y="37280"/>
                  </a:lnTo>
                  <a:lnTo>
                    <a:pt x="84355" y="35433"/>
                  </a:lnTo>
                  <a:lnTo>
                    <a:pt x="85571" y="33832"/>
                  </a:lnTo>
                  <a:lnTo>
                    <a:pt x="89195" y="31120"/>
                  </a:lnTo>
                  <a:lnTo>
                    <a:pt x="91662" y="30442"/>
                  </a:lnTo>
                  <a:lnTo>
                    <a:pt x="114710" y="30442"/>
                  </a:lnTo>
                  <a:lnTo>
                    <a:pt x="113336" y="27916"/>
                  </a:lnTo>
                  <a:lnTo>
                    <a:pt x="111629" y="26034"/>
                  </a:lnTo>
                  <a:lnTo>
                    <a:pt x="107374" y="23252"/>
                  </a:lnTo>
                  <a:lnTo>
                    <a:pt x="105024" y="22247"/>
                  </a:lnTo>
                  <a:lnTo>
                    <a:pt x="99880" y="21031"/>
                  </a:lnTo>
                  <a:lnTo>
                    <a:pt x="97297" y="20727"/>
                  </a:lnTo>
                  <a:close/>
                </a:path>
                <a:path w="499744" h="97154">
                  <a:moveTo>
                    <a:pt x="136682" y="21428"/>
                  </a:moveTo>
                  <a:lnTo>
                    <a:pt x="123144" y="21428"/>
                  </a:lnTo>
                  <a:lnTo>
                    <a:pt x="142328" y="75298"/>
                  </a:lnTo>
                  <a:lnTo>
                    <a:pt x="156357" y="75298"/>
                  </a:lnTo>
                  <a:lnTo>
                    <a:pt x="161290" y="61445"/>
                  </a:lnTo>
                  <a:lnTo>
                    <a:pt x="149062" y="61445"/>
                  </a:lnTo>
                  <a:lnTo>
                    <a:pt x="136682" y="21428"/>
                  </a:lnTo>
                  <a:close/>
                </a:path>
                <a:path w="499744" h="97154">
                  <a:moveTo>
                    <a:pt x="175541" y="21428"/>
                  </a:moveTo>
                  <a:lnTo>
                    <a:pt x="162039" y="21428"/>
                  </a:lnTo>
                  <a:lnTo>
                    <a:pt x="149623" y="61445"/>
                  </a:lnTo>
                  <a:lnTo>
                    <a:pt x="161290" y="61445"/>
                  </a:lnTo>
                  <a:lnTo>
                    <a:pt x="175541" y="21428"/>
                  </a:lnTo>
                  <a:close/>
                </a:path>
                <a:path w="499744" h="97154">
                  <a:moveTo>
                    <a:pt x="197022" y="21428"/>
                  </a:moveTo>
                  <a:lnTo>
                    <a:pt x="184326" y="21428"/>
                  </a:lnTo>
                  <a:lnTo>
                    <a:pt x="184326" y="75298"/>
                  </a:lnTo>
                  <a:lnTo>
                    <a:pt x="197022" y="75298"/>
                  </a:lnTo>
                  <a:lnTo>
                    <a:pt x="197022" y="21428"/>
                  </a:lnTo>
                  <a:close/>
                </a:path>
                <a:path w="499744" h="97154">
                  <a:moveTo>
                    <a:pt x="192744" y="0"/>
                  </a:moveTo>
                  <a:lnTo>
                    <a:pt x="188699" y="0"/>
                  </a:lnTo>
                  <a:lnTo>
                    <a:pt x="186969" y="678"/>
                  </a:lnTo>
                  <a:lnTo>
                    <a:pt x="184069" y="3366"/>
                  </a:lnTo>
                  <a:lnTo>
                    <a:pt x="183344" y="4991"/>
                  </a:lnTo>
                  <a:lnTo>
                    <a:pt x="183344" y="8802"/>
                  </a:lnTo>
                  <a:lnTo>
                    <a:pt x="184069" y="10427"/>
                  </a:lnTo>
                  <a:lnTo>
                    <a:pt x="186969" y="13116"/>
                  </a:lnTo>
                  <a:lnTo>
                    <a:pt x="188699" y="13783"/>
                  </a:lnTo>
                  <a:lnTo>
                    <a:pt x="192744" y="13783"/>
                  </a:lnTo>
                  <a:lnTo>
                    <a:pt x="194474" y="13116"/>
                  </a:lnTo>
                  <a:lnTo>
                    <a:pt x="197350" y="10427"/>
                  </a:lnTo>
                  <a:lnTo>
                    <a:pt x="198075" y="8802"/>
                  </a:lnTo>
                  <a:lnTo>
                    <a:pt x="198075" y="4991"/>
                  </a:lnTo>
                  <a:lnTo>
                    <a:pt x="197350" y="3366"/>
                  </a:lnTo>
                  <a:lnTo>
                    <a:pt x="195900" y="2034"/>
                  </a:lnTo>
                  <a:lnTo>
                    <a:pt x="194474" y="678"/>
                  </a:lnTo>
                  <a:lnTo>
                    <a:pt x="192744" y="0"/>
                  </a:lnTo>
                  <a:close/>
                </a:path>
                <a:path w="499744" h="97154">
                  <a:moveTo>
                    <a:pt x="221160" y="80243"/>
                  </a:moveTo>
                  <a:lnTo>
                    <a:pt x="209727" y="83014"/>
                  </a:lnTo>
                  <a:lnTo>
                    <a:pt x="210499" y="85515"/>
                  </a:lnTo>
                  <a:lnTo>
                    <a:pt x="211878" y="87795"/>
                  </a:lnTo>
                  <a:lnTo>
                    <a:pt x="215853" y="91910"/>
                  </a:lnTo>
                  <a:lnTo>
                    <a:pt x="218483" y="93547"/>
                  </a:lnTo>
                  <a:lnTo>
                    <a:pt x="225030" y="96002"/>
                  </a:lnTo>
                  <a:lnTo>
                    <a:pt x="228946" y="96621"/>
                  </a:lnTo>
                  <a:lnTo>
                    <a:pt x="238345" y="96621"/>
                  </a:lnTo>
                  <a:lnTo>
                    <a:pt x="242671" y="95873"/>
                  </a:lnTo>
                  <a:lnTo>
                    <a:pt x="250293" y="92880"/>
                  </a:lnTo>
                  <a:lnTo>
                    <a:pt x="253297" y="90624"/>
                  </a:lnTo>
                  <a:lnTo>
                    <a:pt x="255930" y="87012"/>
                  </a:lnTo>
                  <a:lnTo>
                    <a:pt x="231167" y="87012"/>
                  </a:lnTo>
                  <a:lnTo>
                    <a:pt x="229051" y="86661"/>
                  </a:lnTo>
                  <a:lnTo>
                    <a:pt x="225708" y="85282"/>
                  </a:lnTo>
                  <a:lnTo>
                    <a:pt x="224387" y="84417"/>
                  </a:lnTo>
                  <a:lnTo>
                    <a:pt x="222423" y="82336"/>
                  </a:lnTo>
                  <a:lnTo>
                    <a:pt x="221675" y="81295"/>
                  </a:lnTo>
                  <a:lnTo>
                    <a:pt x="221160" y="80243"/>
                  </a:lnTo>
                  <a:close/>
                </a:path>
                <a:path w="499744" h="97154">
                  <a:moveTo>
                    <a:pt x="258792" y="65618"/>
                  </a:moveTo>
                  <a:lnTo>
                    <a:pt x="246201" y="65618"/>
                  </a:lnTo>
                  <a:lnTo>
                    <a:pt x="246201" y="79799"/>
                  </a:lnTo>
                  <a:lnTo>
                    <a:pt x="245021" y="82651"/>
                  </a:lnTo>
                  <a:lnTo>
                    <a:pt x="240298" y="86135"/>
                  </a:lnTo>
                  <a:lnTo>
                    <a:pt x="237317" y="87012"/>
                  </a:lnTo>
                  <a:lnTo>
                    <a:pt x="255930" y="87012"/>
                  </a:lnTo>
                  <a:lnTo>
                    <a:pt x="257693" y="84592"/>
                  </a:lnTo>
                  <a:lnTo>
                    <a:pt x="258792" y="80781"/>
                  </a:lnTo>
                  <a:lnTo>
                    <a:pt x="258792" y="65618"/>
                  </a:lnTo>
                  <a:close/>
                </a:path>
                <a:path w="499744" h="97154">
                  <a:moveTo>
                    <a:pt x="233260" y="20727"/>
                  </a:moveTo>
                  <a:lnTo>
                    <a:pt x="225965" y="20727"/>
                  </a:lnTo>
                  <a:lnTo>
                    <a:pt x="222212" y="21791"/>
                  </a:lnTo>
                  <a:lnTo>
                    <a:pt x="207957" y="54501"/>
                  </a:lnTo>
                  <a:lnTo>
                    <a:pt x="208850" y="58943"/>
                  </a:lnTo>
                  <a:lnTo>
                    <a:pt x="225930" y="74526"/>
                  </a:lnTo>
                  <a:lnTo>
                    <a:pt x="233155" y="74526"/>
                  </a:lnTo>
                  <a:lnTo>
                    <a:pt x="245570" y="65618"/>
                  </a:lnTo>
                  <a:lnTo>
                    <a:pt x="258792" y="65618"/>
                  </a:lnTo>
                  <a:lnTo>
                    <a:pt x="258792" y="64566"/>
                  </a:lnTo>
                  <a:lnTo>
                    <a:pt x="230828" y="64566"/>
                  </a:lnTo>
                  <a:lnTo>
                    <a:pt x="228479" y="63888"/>
                  </a:lnTo>
                  <a:lnTo>
                    <a:pt x="220833" y="44727"/>
                  </a:lnTo>
                  <a:lnTo>
                    <a:pt x="221289" y="41968"/>
                  </a:lnTo>
                  <a:lnTo>
                    <a:pt x="223206" y="36848"/>
                  </a:lnTo>
                  <a:lnTo>
                    <a:pt x="224632" y="34825"/>
                  </a:lnTo>
                  <a:lnTo>
                    <a:pt x="228420" y="31879"/>
                  </a:lnTo>
                  <a:lnTo>
                    <a:pt x="230782" y="31143"/>
                  </a:lnTo>
                  <a:lnTo>
                    <a:pt x="258792" y="31143"/>
                  </a:lnTo>
                  <a:lnTo>
                    <a:pt x="258792" y="30336"/>
                  </a:lnTo>
                  <a:lnTo>
                    <a:pt x="245570" y="30336"/>
                  </a:lnTo>
                  <a:lnTo>
                    <a:pt x="244939" y="29027"/>
                  </a:lnTo>
                  <a:lnTo>
                    <a:pt x="244015" y="27636"/>
                  </a:lnTo>
                  <a:lnTo>
                    <a:pt x="241584" y="24666"/>
                  </a:lnTo>
                  <a:lnTo>
                    <a:pt x="239947" y="23392"/>
                  </a:lnTo>
                  <a:lnTo>
                    <a:pt x="237889" y="22340"/>
                  </a:lnTo>
                  <a:lnTo>
                    <a:pt x="235855" y="21265"/>
                  </a:lnTo>
                  <a:lnTo>
                    <a:pt x="233260" y="20727"/>
                  </a:lnTo>
                  <a:close/>
                </a:path>
                <a:path w="499744" h="97154">
                  <a:moveTo>
                    <a:pt x="258792" y="31143"/>
                  </a:moveTo>
                  <a:lnTo>
                    <a:pt x="236346" y="31143"/>
                  </a:lnTo>
                  <a:lnTo>
                    <a:pt x="238649" y="31856"/>
                  </a:lnTo>
                  <a:lnTo>
                    <a:pt x="240520" y="33282"/>
                  </a:lnTo>
                  <a:lnTo>
                    <a:pt x="242414" y="34685"/>
                  </a:lnTo>
                  <a:lnTo>
                    <a:pt x="243840" y="36661"/>
                  </a:lnTo>
                  <a:lnTo>
                    <a:pt x="245781" y="41758"/>
                  </a:lnTo>
                  <a:lnTo>
                    <a:pt x="246272" y="44727"/>
                  </a:lnTo>
                  <a:lnTo>
                    <a:pt x="246272" y="51555"/>
                  </a:lnTo>
                  <a:lnTo>
                    <a:pt x="236299" y="64566"/>
                  </a:lnTo>
                  <a:lnTo>
                    <a:pt x="258792" y="64566"/>
                  </a:lnTo>
                  <a:lnTo>
                    <a:pt x="258792" y="31143"/>
                  </a:lnTo>
                  <a:close/>
                </a:path>
                <a:path w="499744" h="97154">
                  <a:moveTo>
                    <a:pt x="258792" y="21428"/>
                  </a:moveTo>
                  <a:lnTo>
                    <a:pt x="246272" y="21428"/>
                  </a:lnTo>
                  <a:lnTo>
                    <a:pt x="246272" y="30336"/>
                  </a:lnTo>
                  <a:lnTo>
                    <a:pt x="258792" y="30336"/>
                  </a:lnTo>
                  <a:lnTo>
                    <a:pt x="258792" y="21428"/>
                  </a:lnTo>
                  <a:close/>
                </a:path>
                <a:path w="499744" h="97154">
                  <a:moveTo>
                    <a:pt x="313872" y="30442"/>
                  </a:moveTo>
                  <a:lnTo>
                    <a:pt x="296880" y="30442"/>
                  </a:lnTo>
                  <a:lnTo>
                    <a:pt x="299136" y="31166"/>
                  </a:lnTo>
                  <a:lnTo>
                    <a:pt x="302269" y="34066"/>
                  </a:lnTo>
                  <a:lnTo>
                    <a:pt x="303052" y="36111"/>
                  </a:lnTo>
                  <a:lnTo>
                    <a:pt x="303052" y="40180"/>
                  </a:lnTo>
                  <a:lnTo>
                    <a:pt x="287106" y="44084"/>
                  </a:lnTo>
                  <a:lnTo>
                    <a:pt x="284570" y="44540"/>
                  </a:lnTo>
                  <a:lnTo>
                    <a:pt x="269310" y="57002"/>
                  </a:lnTo>
                  <a:lnTo>
                    <a:pt x="269374" y="64075"/>
                  </a:lnTo>
                  <a:lnTo>
                    <a:pt x="283892" y="76385"/>
                  </a:lnTo>
                  <a:lnTo>
                    <a:pt x="290111" y="76385"/>
                  </a:lnTo>
                  <a:lnTo>
                    <a:pt x="303122" y="67898"/>
                  </a:lnTo>
                  <a:lnTo>
                    <a:pt x="315748" y="67898"/>
                  </a:lnTo>
                  <a:lnTo>
                    <a:pt x="315748" y="67056"/>
                  </a:lnTo>
                  <a:lnTo>
                    <a:pt x="287960" y="67056"/>
                  </a:lnTo>
                  <a:lnTo>
                    <a:pt x="285785" y="66460"/>
                  </a:lnTo>
                  <a:lnTo>
                    <a:pt x="282372" y="64075"/>
                  </a:lnTo>
                  <a:lnTo>
                    <a:pt x="281518" y="62310"/>
                  </a:lnTo>
                  <a:lnTo>
                    <a:pt x="281640" y="57961"/>
                  </a:lnTo>
                  <a:lnTo>
                    <a:pt x="291444" y="52256"/>
                  </a:lnTo>
                  <a:lnTo>
                    <a:pt x="296728" y="51484"/>
                  </a:lnTo>
                  <a:lnTo>
                    <a:pt x="303087" y="49626"/>
                  </a:lnTo>
                  <a:lnTo>
                    <a:pt x="315748" y="49626"/>
                  </a:lnTo>
                  <a:lnTo>
                    <a:pt x="315697" y="35433"/>
                  </a:lnTo>
                  <a:lnTo>
                    <a:pt x="315093" y="32686"/>
                  </a:lnTo>
                  <a:lnTo>
                    <a:pt x="313872" y="30442"/>
                  </a:lnTo>
                  <a:close/>
                </a:path>
                <a:path w="499744" h="97154">
                  <a:moveTo>
                    <a:pt x="315748" y="67898"/>
                  </a:moveTo>
                  <a:lnTo>
                    <a:pt x="303543" y="67898"/>
                  </a:lnTo>
                  <a:lnTo>
                    <a:pt x="303543" y="75298"/>
                  </a:lnTo>
                  <a:lnTo>
                    <a:pt x="315748" y="75298"/>
                  </a:lnTo>
                  <a:lnTo>
                    <a:pt x="315748" y="67898"/>
                  </a:lnTo>
                  <a:close/>
                </a:path>
                <a:path w="499744" h="97154">
                  <a:moveTo>
                    <a:pt x="315748" y="49626"/>
                  </a:moveTo>
                  <a:lnTo>
                    <a:pt x="303087" y="49626"/>
                  </a:lnTo>
                  <a:lnTo>
                    <a:pt x="302982" y="58335"/>
                  </a:lnTo>
                  <a:lnTo>
                    <a:pt x="302573" y="59796"/>
                  </a:lnTo>
                  <a:lnTo>
                    <a:pt x="300539" y="63163"/>
                  </a:lnTo>
                  <a:lnTo>
                    <a:pt x="299101" y="64519"/>
                  </a:lnTo>
                  <a:lnTo>
                    <a:pt x="295360" y="66553"/>
                  </a:lnTo>
                  <a:lnTo>
                    <a:pt x="293150" y="67056"/>
                  </a:lnTo>
                  <a:lnTo>
                    <a:pt x="315748" y="67056"/>
                  </a:lnTo>
                  <a:lnTo>
                    <a:pt x="315748" y="49626"/>
                  </a:lnTo>
                  <a:close/>
                </a:path>
                <a:path w="499744" h="97154">
                  <a:moveTo>
                    <a:pt x="296459" y="20727"/>
                  </a:moveTo>
                  <a:lnTo>
                    <a:pt x="290099" y="20727"/>
                  </a:lnTo>
                  <a:lnTo>
                    <a:pt x="286662" y="21288"/>
                  </a:lnTo>
                  <a:lnTo>
                    <a:pt x="271032" y="35597"/>
                  </a:lnTo>
                  <a:lnTo>
                    <a:pt x="282886" y="37280"/>
                  </a:lnTo>
                  <a:lnTo>
                    <a:pt x="283517" y="35433"/>
                  </a:lnTo>
                  <a:lnTo>
                    <a:pt x="284733" y="33832"/>
                  </a:lnTo>
                  <a:lnTo>
                    <a:pt x="288357" y="31120"/>
                  </a:lnTo>
                  <a:lnTo>
                    <a:pt x="290824" y="30442"/>
                  </a:lnTo>
                  <a:lnTo>
                    <a:pt x="313872" y="30442"/>
                  </a:lnTo>
                  <a:lnTo>
                    <a:pt x="312498" y="27916"/>
                  </a:lnTo>
                  <a:lnTo>
                    <a:pt x="310791" y="26034"/>
                  </a:lnTo>
                  <a:lnTo>
                    <a:pt x="306536" y="23252"/>
                  </a:lnTo>
                  <a:lnTo>
                    <a:pt x="304186" y="22247"/>
                  </a:lnTo>
                  <a:lnTo>
                    <a:pt x="299042" y="21031"/>
                  </a:lnTo>
                  <a:lnTo>
                    <a:pt x="296459" y="20727"/>
                  </a:lnTo>
                  <a:close/>
                </a:path>
                <a:path w="499744" h="97154">
                  <a:moveTo>
                    <a:pt x="344787" y="8522"/>
                  </a:moveTo>
                  <a:lnTo>
                    <a:pt x="332091" y="8522"/>
                  </a:lnTo>
                  <a:lnTo>
                    <a:pt x="332141" y="64847"/>
                  </a:lnTo>
                  <a:lnTo>
                    <a:pt x="345746" y="76128"/>
                  </a:lnTo>
                  <a:lnTo>
                    <a:pt x="350726" y="75988"/>
                  </a:lnTo>
                  <a:lnTo>
                    <a:pt x="352246" y="75824"/>
                  </a:lnTo>
                  <a:lnTo>
                    <a:pt x="354748" y="75263"/>
                  </a:lnTo>
                  <a:lnTo>
                    <a:pt x="355718" y="75006"/>
                  </a:lnTo>
                  <a:lnTo>
                    <a:pt x="356396" y="74772"/>
                  </a:lnTo>
                  <a:lnTo>
                    <a:pt x="354362" y="65338"/>
                  </a:lnTo>
                  <a:lnTo>
                    <a:pt x="349487" y="65338"/>
                  </a:lnTo>
                  <a:lnTo>
                    <a:pt x="348528" y="65174"/>
                  </a:lnTo>
                  <a:lnTo>
                    <a:pt x="344865" y="61199"/>
                  </a:lnTo>
                  <a:lnTo>
                    <a:pt x="344787" y="8522"/>
                  </a:lnTo>
                  <a:close/>
                </a:path>
                <a:path w="499744" h="97154">
                  <a:moveTo>
                    <a:pt x="354257" y="64847"/>
                  </a:moveTo>
                  <a:lnTo>
                    <a:pt x="353906" y="64940"/>
                  </a:lnTo>
                  <a:lnTo>
                    <a:pt x="352059" y="65279"/>
                  </a:lnTo>
                  <a:lnTo>
                    <a:pt x="351334" y="65338"/>
                  </a:lnTo>
                  <a:lnTo>
                    <a:pt x="354362" y="65338"/>
                  </a:lnTo>
                  <a:lnTo>
                    <a:pt x="354257" y="64847"/>
                  </a:lnTo>
                  <a:close/>
                </a:path>
                <a:path w="499744" h="97154">
                  <a:moveTo>
                    <a:pt x="332091" y="21428"/>
                  </a:moveTo>
                  <a:lnTo>
                    <a:pt x="324446" y="21428"/>
                  </a:lnTo>
                  <a:lnTo>
                    <a:pt x="324446" y="31248"/>
                  </a:lnTo>
                  <a:lnTo>
                    <a:pt x="332091" y="31248"/>
                  </a:lnTo>
                  <a:lnTo>
                    <a:pt x="332091" y="21428"/>
                  </a:lnTo>
                  <a:close/>
                </a:path>
                <a:path w="499744" h="97154">
                  <a:moveTo>
                    <a:pt x="355414" y="21428"/>
                  </a:moveTo>
                  <a:lnTo>
                    <a:pt x="344787" y="21428"/>
                  </a:lnTo>
                  <a:lnTo>
                    <a:pt x="344787" y="31248"/>
                  </a:lnTo>
                  <a:lnTo>
                    <a:pt x="355414" y="31248"/>
                  </a:lnTo>
                  <a:lnTo>
                    <a:pt x="355414" y="21428"/>
                  </a:lnTo>
                  <a:close/>
                </a:path>
                <a:path w="499744" h="97154">
                  <a:moveTo>
                    <a:pt x="378728" y="21428"/>
                  </a:moveTo>
                  <a:lnTo>
                    <a:pt x="366032" y="21428"/>
                  </a:lnTo>
                  <a:lnTo>
                    <a:pt x="366032" y="75298"/>
                  </a:lnTo>
                  <a:lnTo>
                    <a:pt x="378728" y="75298"/>
                  </a:lnTo>
                  <a:lnTo>
                    <a:pt x="378728" y="21428"/>
                  </a:lnTo>
                  <a:close/>
                </a:path>
                <a:path w="499744" h="97154">
                  <a:moveTo>
                    <a:pt x="374449" y="0"/>
                  </a:moveTo>
                  <a:lnTo>
                    <a:pt x="370404" y="0"/>
                  </a:lnTo>
                  <a:lnTo>
                    <a:pt x="368674" y="678"/>
                  </a:lnTo>
                  <a:lnTo>
                    <a:pt x="365775" y="3366"/>
                  </a:lnTo>
                  <a:lnTo>
                    <a:pt x="365050" y="4991"/>
                  </a:lnTo>
                  <a:lnTo>
                    <a:pt x="365050" y="8802"/>
                  </a:lnTo>
                  <a:lnTo>
                    <a:pt x="365775" y="10427"/>
                  </a:lnTo>
                  <a:lnTo>
                    <a:pt x="368674" y="13116"/>
                  </a:lnTo>
                  <a:lnTo>
                    <a:pt x="370404" y="13783"/>
                  </a:lnTo>
                  <a:lnTo>
                    <a:pt x="374449" y="13783"/>
                  </a:lnTo>
                  <a:lnTo>
                    <a:pt x="376179" y="13116"/>
                  </a:lnTo>
                  <a:lnTo>
                    <a:pt x="379055" y="10427"/>
                  </a:lnTo>
                  <a:lnTo>
                    <a:pt x="379780" y="8802"/>
                  </a:lnTo>
                  <a:lnTo>
                    <a:pt x="379780" y="4991"/>
                  </a:lnTo>
                  <a:lnTo>
                    <a:pt x="379055" y="3366"/>
                  </a:lnTo>
                  <a:lnTo>
                    <a:pt x="377605" y="2034"/>
                  </a:lnTo>
                  <a:lnTo>
                    <a:pt x="376179" y="678"/>
                  </a:lnTo>
                  <a:lnTo>
                    <a:pt x="374449" y="0"/>
                  </a:lnTo>
                  <a:close/>
                </a:path>
                <a:path w="499744" h="97154">
                  <a:moveTo>
                    <a:pt x="420542" y="20727"/>
                  </a:moveTo>
                  <a:lnTo>
                    <a:pt x="410020" y="20727"/>
                  </a:lnTo>
                  <a:lnTo>
                    <a:pt x="405461" y="21884"/>
                  </a:lnTo>
                  <a:lnTo>
                    <a:pt x="397745" y="26514"/>
                  </a:lnTo>
                  <a:lnTo>
                    <a:pt x="394752" y="29764"/>
                  </a:lnTo>
                  <a:lnTo>
                    <a:pt x="390521" y="38134"/>
                  </a:lnTo>
                  <a:lnTo>
                    <a:pt x="389468" y="43009"/>
                  </a:lnTo>
                  <a:lnTo>
                    <a:pt x="389468" y="54138"/>
                  </a:lnTo>
                  <a:lnTo>
                    <a:pt x="410020" y="76350"/>
                  </a:lnTo>
                  <a:lnTo>
                    <a:pt x="420542" y="76350"/>
                  </a:lnTo>
                  <a:lnTo>
                    <a:pt x="425101" y="75193"/>
                  </a:lnTo>
                  <a:lnTo>
                    <a:pt x="432817" y="70563"/>
                  </a:lnTo>
                  <a:lnTo>
                    <a:pt x="435798" y="67325"/>
                  </a:lnTo>
                  <a:lnTo>
                    <a:pt x="436380" y="66179"/>
                  </a:lnTo>
                  <a:lnTo>
                    <a:pt x="412429" y="66179"/>
                  </a:lnTo>
                  <a:lnTo>
                    <a:pt x="409997" y="65396"/>
                  </a:lnTo>
                  <a:lnTo>
                    <a:pt x="402340" y="51812"/>
                  </a:lnTo>
                  <a:lnTo>
                    <a:pt x="402340" y="45242"/>
                  </a:lnTo>
                  <a:lnTo>
                    <a:pt x="412429" y="30792"/>
                  </a:lnTo>
                  <a:lnTo>
                    <a:pt x="436318" y="30792"/>
                  </a:lnTo>
                  <a:lnTo>
                    <a:pt x="435798" y="29764"/>
                  </a:lnTo>
                  <a:lnTo>
                    <a:pt x="432817" y="26514"/>
                  </a:lnTo>
                  <a:lnTo>
                    <a:pt x="425101" y="21884"/>
                  </a:lnTo>
                  <a:lnTo>
                    <a:pt x="420542" y="20727"/>
                  </a:lnTo>
                  <a:close/>
                </a:path>
                <a:path w="499744" h="97154">
                  <a:moveTo>
                    <a:pt x="436318" y="30792"/>
                  </a:moveTo>
                  <a:lnTo>
                    <a:pt x="418204" y="30792"/>
                  </a:lnTo>
                  <a:lnTo>
                    <a:pt x="420588" y="31587"/>
                  </a:lnTo>
                  <a:lnTo>
                    <a:pt x="424423" y="34767"/>
                  </a:lnTo>
                  <a:lnTo>
                    <a:pt x="425849" y="36906"/>
                  </a:lnTo>
                  <a:lnTo>
                    <a:pt x="426784" y="39595"/>
                  </a:lnTo>
                  <a:lnTo>
                    <a:pt x="427743" y="42261"/>
                  </a:lnTo>
                  <a:lnTo>
                    <a:pt x="428222" y="45242"/>
                  </a:lnTo>
                  <a:lnTo>
                    <a:pt x="428222" y="51812"/>
                  </a:lnTo>
                  <a:lnTo>
                    <a:pt x="418204" y="66179"/>
                  </a:lnTo>
                  <a:lnTo>
                    <a:pt x="436380" y="66179"/>
                  </a:lnTo>
                  <a:lnTo>
                    <a:pt x="440030" y="59001"/>
                  </a:lnTo>
                  <a:lnTo>
                    <a:pt x="441094" y="54138"/>
                  </a:lnTo>
                  <a:lnTo>
                    <a:pt x="441094" y="43009"/>
                  </a:lnTo>
                  <a:lnTo>
                    <a:pt x="440030" y="38134"/>
                  </a:lnTo>
                  <a:lnTo>
                    <a:pt x="436318" y="30792"/>
                  </a:lnTo>
                  <a:close/>
                </a:path>
                <a:path w="499744" h="97154">
                  <a:moveTo>
                    <a:pt x="464004" y="21428"/>
                  </a:moveTo>
                  <a:lnTo>
                    <a:pt x="451869" y="21428"/>
                  </a:lnTo>
                  <a:lnTo>
                    <a:pt x="451869" y="75298"/>
                  </a:lnTo>
                  <a:lnTo>
                    <a:pt x="464565" y="75298"/>
                  </a:lnTo>
                  <a:lnTo>
                    <a:pt x="464596" y="40998"/>
                  </a:lnTo>
                  <a:lnTo>
                    <a:pt x="465044" y="38929"/>
                  </a:lnTo>
                  <a:lnTo>
                    <a:pt x="466985" y="35281"/>
                  </a:lnTo>
                  <a:lnTo>
                    <a:pt x="468330" y="33890"/>
                  </a:lnTo>
                  <a:lnTo>
                    <a:pt x="471767" y="31950"/>
                  </a:lnTo>
                  <a:lnTo>
                    <a:pt x="473742" y="31459"/>
                  </a:lnTo>
                  <a:lnTo>
                    <a:pt x="497608" y="31459"/>
                  </a:lnTo>
                  <a:lnTo>
                    <a:pt x="497163" y="30582"/>
                  </a:lnTo>
                  <a:lnTo>
                    <a:pt x="464004" y="30582"/>
                  </a:lnTo>
                  <a:lnTo>
                    <a:pt x="464004" y="21428"/>
                  </a:lnTo>
                  <a:close/>
                </a:path>
                <a:path w="499744" h="97154">
                  <a:moveTo>
                    <a:pt x="497608" y="31459"/>
                  </a:moveTo>
                  <a:lnTo>
                    <a:pt x="479237" y="31459"/>
                  </a:lnTo>
                  <a:lnTo>
                    <a:pt x="481797" y="32476"/>
                  </a:lnTo>
                  <a:lnTo>
                    <a:pt x="485515" y="36544"/>
                  </a:lnTo>
                  <a:lnTo>
                    <a:pt x="486450" y="39361"/>
                  </a:lnTo>
                  <a:lnTo>
                    <a:pt x="486450" y="75298"/>
                  </a:lnTo>
                  <a:lnTo>
                    <a:pt x="499146" y="75298"/>
                  </a:lnTo>
                  <a:lnTo>
                    <a:pt x="499138" y="36544"/>
                  </a:lnTo>
                  <a:lnTo>
                    <a:pt x="498409" y="33037"/>
                  </a:lnTo>
                  <a:lnTo>
                    <a:pt x="497608" y="31459"/>
                  </a:lnTo>
                  <a:close/>
                </a:path>
                <a:path w="499744" h="97154">
                  <a:moveTo>
                    <a:pt x="484416" y="20727"/>
                  </a:moveTo>
                  <a:lnTo>
                    <a:pt x="476677" y="20727"/>
                  </a:lnTo>
                  <a:lnTo>
                    <a:pt x="473298" y="21615"/>
                  </a:lnTo>
                  <a:lnTo>
                    <a:pt x="467850" y="25169"/>
                  </a:lnTo>
                  <a:lnTo>
                    <a:pt x="465875" y="27566"/>
                  </a:lnTo>
                  <a:lnTo>
                    <a:pt x="464635" y="30582"/>
                  </a:lnTo>
                  <a:lnTo>
                    <a:pt x="497163" y="30582"/>
                  </a:lnTo>
                  <a:lnTo>
                    <a:pt x="495346" y="27005"/>
                  </a:lnTo>
                  <a:lnTo>
                    <a:pt x="493195" y="24702"/>
                  </a:lnTo>
                  <a:lnTo>
                    <a:pt x="487654" y="21522"/>
                  </a:lnTo>
                  <a:lnTo>
                    <a:pt x="484416" y="20727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2479320" y="7616802"/>
              <a:ext cx="265430" cy="271145"/>
            </a:xfrm>
            <a:custGeom>
              <a:avLst/>
              <a:gdLst/>
              <a:ahLst/>
              <a:cxnLst/>
              <a:rect l="l" t="t" r="r" b="b"/>
              <a:pathLst>
                <a:path w="265430" h="271145">
                  <a:moveTo>
                    <a:pt x="137721" y="0"/>
                  </a:moveTo>
                  <a:lnTo>
                    <a:pt x="132710" y="175"/>
                  </a:lnTo>
                  <a:lnTo>
                    <a:pt x="127699" y="0"/>
                  </a:lnTo>
                  <a:lnTo>
                    <a:pt x="123465" y="1671"/>
                  </a:lnTo>
                  <a:lnTo>
                    <a:pt x="1641" y="125719"/>
                  </a:lnTo>
                  <a:lnTo>
                    <a:pt x="0" y="129810"/>
                  </a:lnTo>
                  <a:lnTo>
                    <a:pt x="0" y="139488"/>
                  </a:lnTo>
                  <a:lnTo>
                    <a:pt x="1684" y="143623"/>
                  </a:lnTo>
                  <a:lnTo>
                    <a:pt x="8424" y="150485"/>
                  </a:lnTo>
                  <a:lnTo>
                    <a:pt x="12484" y="152201"/>
                  </a:lnTo>
                  <a:lnTo>
                    <a:pt x="21988" y="152201"/>
                  </a:lnTo>
                  <a:lnTo>
                    <a:pt x="26006" y="150529"/>
                  </a:lnTo>
                  <a:lnTo>
                    <a:pt x="33177" y="143227"/>
                  </a:lnTo>
                  <a:lnTo>
                    <a:pt x="33177" y="258390"/>
                  </a:lnTo>
                  <a:lnTo>
                    <a:pt x="34776" y="262349"/>
                  </a:lnTo>
                  <a:lnTo>
                    <a:pt x="41169" y="269035"/>
                  </a:lnTo>
                  <a:lnTo>
                    <a:pt x="45100" y="270707"/>
                  </a:lnTo>
                  <a:lnTo>
                    <a:pt x="99532" y="270707"/>
                  </a:lnTo>
                  <a:lnTo>
                    <a:pt x="99532" y="192407"/>
                  </a:lnTo>
                  <a:lnTo>
                    <a:pt x="100353" y="190427"/>
                  </a:lnTo>
                  <a:lnTo>
                    <a:pt x="103636" y="187084"/>
                  </a:lnTo>
                  <a:lnTo>
                    <a:pt x="105580" y="186248"/>
                  </a:lnTo>
                  <a:lnTo>
                    <a:pt x="159840" y="186248"/>
                  </a:lnTo>
                  <a:lnTo>
                    <a:pt x="161784" y="187084"/>
                  </a:lnTo>
                  <a:lnTo>
                    <a:pt x="165067" y="190427"/>
                  </a:lnTo>
                  <a:lnTo>
                    <a:pt x="165888" y="192407"/>
                  </a:lnTo>
                  <a:lnTo>
                    <a:pt x="165888" y="270707"/>
                  </a:lnTo>
                  <a:lnTo>
                    <a:pt x="220320" y="270707"/>
                  </a:lnTo>
                  <a:lnTo>
                    <a:pt x="224251" y="269035"/>
                  </a:lnTo>
                  <a:lnTo>
                    <a:pt x="230645" y="262349"/>
                  </a:lnTo>
                  <a:lnTo>
                    <a:pt x="232243" y="258390"/>
                  </a:lnTo>
                  <a:lnTo>
                    <a:pt x="232243" y="143227"/>
                  </a:lnTo>
                  <a:lnTo>
                    <a:pt x="239414" y="150529"/>
                  </a:lnTo>
                  <a:lnTo>
                    <a:pt x="243432" y="152201"/>
                  </a:lnTo>
                  <a:lnTo>
                    <a:pt x="252936" y="152201"/>
                  </a:lnTo>
                  <a:lnTo>
                    <a:pt x="256997" y="150485"/>
                  </a:lnTo>
                  <a:lnTo>
                    <a:pt x="260366" y="147054"/>
                  </a:lnTo>
                  <a:lnTo>
                    <a:pt x="263736" y="143623"/>
                  </a:lnTo>
                  <a:lnTo>
                    <a:pt x="265421" y="139488"/>
                  </a:lnTo>
                  <a:lnTo>
                    <a:pt x="265421" y="129810"/>
                  </a:lnTo>
                  <a:lnTo>
                    <a:pt x="263779" y="125719"/>
                  </a:lnTo>
                  <a:lnTo>
                    <a:pt x="141955" y="1671"/>
                  </a:lnTo>
                  <a:lnTo>
                    <a:pt x="137721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9" name="object 39" descr="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851927" y="4435614"/>
              <a:ext cx="1510027" cy="201929"/>
            </a:xfrm>
            <a:prstGeom prst="rect">
              <a:avLst/>
            </a:prstGeom>
          </p:spPr>
        </p:pic>
        <p:sp>
          <p:nvSpPr>
            <p:cNvPr id="40" name="object 40" descr=""/>
            <p:cNvSpPr/>
            <p:nvPr/>
          </p:nvSpPr>
          <p:spPr>
            <a:xfrm>
              <a:off x="2757086" y="6074220"/>
              <a:ext cx="504190" cy="327660"/>
            </a:xfrm>
            <a:custGeom>
              <a:avLst/>
              <a:gdLst/>
              <a:ahLst/>
              <a:cxnLst/>
              <a:rect l="l" t="t" r="r" b="b"/>
              <a:pathLst>
                <a:path w="504189" h="327660">
                  <a:moveTo>
                    <a:pt x="285516" y="0"/>
                  </a:moveTo>
                  <a:lnTo>
                    <a:pt x="0" y="174462"/>
                  </a:lnTo>
                  <a:lnTo>
                    <a:pt x="222473" y="327552"/>
                  </a:lnTo>
                  <a:lnTo>
                    <a:pt x="390336" y="220981"/>
                  </a:lnTo>
                  <a:lnTo>
                    <a:pt x="504094" y="145778"/>
                  </a:lnTo>
                  <a:lnTo>
                    <a:pt x="285516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2757086" y="6018267"/>
              <a:ext cx="498475" cy="377825"/>
            </a:xfrm>
            <a:custGeom>
              <a:avLst/>
              <a:gdLst/>
              <a:ahLst/>
              <a:cxnLst/>
              <a:rect l="l" t="t" r="r" b="b"/>
              <a:pathLst>
                <a:path w="498475" h="377825">
                  <a:moveTo>
                    <a:pt x="282704" y="0"/>
                  </a:moveTo>
                  <a:lnTo>
                    <a:pt x="174334" y="114300"/>
                  </a:lnTo>
                  <a:lnTo>
                    <a:pt x="0" y="230415"/>
                  </a:lnTo>
                  <a:lnTo>
                    <a:pt x="223022" y="377373"/>
                  </a:lnTo>
                  <a:lnTo>
                    <a:pt x="378510" y="275772"/>
                  </a:lnTo>
                  <a:lnTo>
                    <a:pt x="497874" y="148772"/>
                  </a:lnTo>
                  <a:lnTo>
                    <a:pt x="282704" y="0"/>
                  </a:lnTo>
                  <a:close/>
                </a:path>
              </a:pathLst>
            </a:custGeom>
            <a:solidFill>
              <a:srgbClr val="FFF2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2777441" y="6033689"/>
              <a:ext cx="457200" cy="346710"/>
            </a:xfrm>
            <a:custGeom>
              <a:avLst/>
              <a:gdLst/>
              <a:ahLst/>
              <a:cxnLst/>
              <a:rect l="l" t="t" r="r" b="b"/>
              <a:pathLst>
                <a:path w="457200" h="346710">
                  <a:moveTo>
                    <a:pt x="259585" y="0"/>
                  </a:moveTo>
                  <a:lnTo>
                    <a:pt x="160089" y="104975"/>
                  </a:lnTo>
                  <a:lnTo>
                    <a:pt x="0" y="211601"/>
                  </a:lnTo>
                  <a:lnTo>
                    <a:pt x="204788" y="346530"/>
                  </a:lnTo>
                  <a:lnTo>
                    <a:pt x="347569" y="253239"/>
                  </a:lnTo>
                  <a:lnTo>
                    <a:pt x="457180" y="136616"/>
                  </a:lnTo>
                  <a:lnTo>
                    <a:pt x="259585" y="0"/>
                  </a:lnTo>
                  <a:close/>
                </a:path>
              </a:pathLst>
            </a:custGeom>
            <a:solidFill>
              <a:srgbClr val="67E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2937531" y="6033689"/>
              <a:ext cx="297180" cy="253365"/>
            </a:xfrm>
            <a:custGeom>
              <a:avLst/>
              <a:gdLst/>
              <a:ahLst/>
              <a:cxnLst/>
              <a:rect l="l" t="t" r="r" b="b"/>
              <a:pathLst>
                <a:path w="297180" h="253364">
                  <a:moveTo>
                    <a:pt x="99496" y="0"/>
                  </a:moveTo>
                  <a:lnTo>
                    <a:pt x="0" y="104975"/>
                  </a:lnTo>
                  <a:lnTo>
                    <a:pt x="187480" y="253239"/>
                  </a:lnTo>
                  <a:lnTo>
                    <a:pt x="297091" y="136616"/>
                  </a:lnTo>
                  <a:lnTo>
                    <a:pt x="99496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2889141" y="6123641"/>
              <a:ext cx="309880" cy="210820"/>
            </a:xfrm>
            <a:custGeom>
              <a:avLst/>
              <a:gdLst/>
              <a:ahLst/>
              <a:cxnLst/>
              <a:rect l="l" t="t" r="r" b="b"/>
              <a:pathLst>
                <a:path w="309880" h="210820">
                  <a:moveTo>
                    <a:pt x="179988" y="0"/>
                  </a:moveTo>
                  <a:lnTo>
                    <a:pt x="16349" y="129050"/>
                  </a:lnTo>
                  <a:lnTo>
                    <a:pt x="0" y="195254"/>
                  </a:lnTo>
                  <a:lnTo>
                    <a:pt x="22710" y="210204"/>
                  </a:lnTo>
                  <a:lnTo>
                    <a:pt x="34364" y="142567"/>
                  </a:lnTo>
                  <a:lnTo>
                    <a:pt x="185847" y="29409"/>
                  </a:lnTo>
                  <a:lnTo>
                    <a:pt x="274851" y="54610"/>
                  </a:lnTo>
                  <a:lnTo>
                    <a:pt x="309310" y="21662"/>
                  </a:lnTo>
                  <a:lnTo>
                    <a:pt x="286222" y="5696"/>
                  </a:lnTo>
                  <a:lnTo>
                    <a:pt x="267831" y="27577"/>
                  </a:lnTo>
                  <a:lnTo>
                    <a:pt x="179988" y="0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2987637" y="6131927"/>
              <a:ext cx="207010" cy="74930"/>
            </a:xfrm>
            <a:custGeom>
              <a:avLst/>
              <a:gdLst/>
              <a:ahLst/>
              <a:cxnLst/>
              <a:rect l="l" t="t" r="r" b="b"/>
              <a:pathLst>
                <a:path w="207010" h="74929">
                  <a:moveTo>
                    <a:pt x="22987" y="57721"/>
                  </a:moveTo>
                  <a:lnTo>
                    <a:pt x="20294" y="54394"/>
                  </a:lnTo>
                  <a:lnTo>
                    <a:pt x="17856" y="54127"/>
                  </a:lnTo>
                  <a:lnTo>
                    <a:pt x="16192" y="55473"/>
                  </a:lnTo>
                  <a:lnTo>
                    <a:pt x="9893" y="60566"/>
                  </a:lnTo>
                  <a:lnTo>
                    <a:pt x="8229" y="61912"/>
                  </a:lnTo>
                  <a:lnTo>
                    <a:pt x="8089" y="63220"/>
                  </a:lnTo>
                  <a:lnTo>
                    <a:pt x="6807" y="63068"/>
                  </a:lnTo>
                  <a:lnTo>
                    <a:pt x="5143" y="64414"/>
                  </a:lnTo>
                  <a:lnTo>
                    <a:pt x="1917" y="67005"/>
                  </a:lnTo>
                  <a:lnTo>
                    <a:pt x="254" y="68351"/>
                  </a:lnTo>
                  <a:lnTo>
                    <a:pt x="0" y="70789"/>
                  </a:lnTo>
                  <a:lnTo>
                    <a:pt x="2679" y="74117"/>
                  </a:lnTo>
                  <a:lnTo>
                    <a:pt x="5118" y="74383"/>
                  </a:lnTo>
                  <a:lnTo>
                    <a:pt x="6781" y="73037"/>
                  </a:lnTo>
                  <a:lnTo>
                    <a:pt x="10007" y="70446"/>
                  </a:lnTo>
                  <a:lnTo>
                    <a:pt x="11671" y="69100"/>
                  </a:lnTo>
                  <a:lnTo>
                    <a:pt x="11811" y="67805"/>
                  </a:lnTo>
                  <a:lnTo>
                    <a:pt x="13106" y="67945"/>
                  </a:lnTo>
                  <a:lnTo>
                    <a:pt x="14770" y="66598"/>
                  </a:lnTo>
                  <a:lnTo>
                    <a:pt x="21069" y="61506"/>
                  </a:lnTo>
                  <a:lnTo>
                    <a:pt x="22733" y="60159"/>
                  </a:lnTo>
                  <a:lnTo>
                    <a:pt x="22987" y="57721"/>
                  </a:lnTo>
                  <a:close/>
                </a:path>
                <a:path w="207010" h="74929">
                  <a:moveTo>
                    <a:pt x="53238" y="33261"/>
                  </a:moveTo>
                  <a:lnTo>
                    <a:pt x="50546" y="29933"/>
                  </a:lnTo>
                  <a:lnTo>
                    <a:pt x="48107" y="29679"/>
                  </a:lnTo>
                  <a:lnTo>
                    <a:pt x="46443" y="31026"/>
                  </a:lnTo>
                  <a:lnTo>
                    <a:pt x="33845" y="41211"/>
                  </a:lnTo>
                  <a:lnTo>
                    <a:pt x="32181" y="42557"/>
                  </a:lnTo>
                  <a:lnTo>
                    <a:pt x="31927" y="44996"/>
                  </a:lnTo>
                  <a:lnTo>
                    <a:pt x="34620" y="48323"/>
                  </a:lnTo>
                  <a:lnTo>
                    <a:pt x="37058" y="48577"/>
                  </a:lnTo>
                  <a:lnTo>
                    <a:pt x="38722" y="47231"/>
                  </a:lnTo>
                  <a:lnTo>
                    <a:pt x="51320" y="37045"/>
                  </a:lnTo>
                  <a:lnTo>
                    <a:pt x="52984" y="35699"/>
                  </a:lnTo>
                  <a:lnTo>
                    <a:pt x="53238" y="33261"/>
                  </a:lnTo>
                  <a:close/>
                </a:path>
                <a:path w="207010" h="74929">
                  <a:moveTo>
                    <a:pt x="77190" y="13893"/>
                  </a:moveTo>
                  <a:lnTo>
                    <a:pt x="74498" y="10566"/>
                  </a:lnTo>
                  <a:lnTo>
                    <a:pt x="72059" y="10312"/>
                  </a:lnTo>
                  <a:lnTo>
                    <a:pt x="70396" y="11658"/>
                  </a:lnTo>
                  <a:lnTo>
                    <a:pt x="64096" y="16751"/>
                  </a:lnTo>
                  <a:lnTo>
                    <a:pt x="62433" y="18097"/>
                  </a:lnTo>
                  <a:lnTo>
                    <a:pt x="62179" y="20535"/>
                  </a:lnTo>
                  <a:lnTo>
                    <a:pt x="64871" y="23863"/>
                  </a:lnTo>
                  <a:lnTo>
                    <a:pt x="67310" y="24117"/>
                  </a:lnTo>
                  <a:lnTo>
                    <a:pt x="68973" y="22771"/>
                  </a:lnTo>
                  <a:lnTo>
                    <a:pt x="75272" y="17678"/>
                  </a:lnTo>
                  <a:lnTo>
                    <a:pt x="76936" y="16344"/>
                  </a:lnTo>
                  <a:lnTo>
                    <a:pt x="77190" y="13893"/>
                  </a:lnTo>
                  <a:close/>
                </a:path>
                <a:path w="207010" h="74929">
                  <a:moveTo>
                    <a:pt x="105473" y="9004"/>
                  </a:moveTo>
                  <a:lnTo>
                    <a:pt x="104394" y="6807"/>
                  </a:lnTo>
                  <a:lnTo>
                    <a:pt x="102374" y="6096"/>
                  </a:lnTo>
                  <a:lnTo>
                    <a:pt x="95669" y="3771"/>
                  </a:lnTo>
                  <a:lnTo>
                    <a:pt x="93649" y="3073"/>
                  </a:lnTo>
                  <a:lnTo>
                    <a:pt x="92951" y="3416"/>
                  </a:lnTo>
                  <a:lnTo>
                    <a:pt x="92621" y="2717"/>
                  </a:lnTo>
                  <a:lnTo>
                    <a:pt x="90601" y="2006"/>
                  </a:lnTo>
                  <a:lnTo>
                    <a:pt x="86842" y="711"/>
                  </a:lnTo>
                  <a:lnTo>
                    <a:pt x="84810" y="0"/>
                  </a:lnTo>
                  <a:lnTo>
                    <a:pt x="83134" y="1358"/>
                  </a:lnTo>
                  <a:lnTo>
                    <a:pt x="79908" y="3975"/>
                  </a:lnTo>
                  <a:lnTo>
                    <a:pt x="78244" y="5321"/>
                  </a:lnTo>
                  <a:lnTo>
                    <a:pt x="77990" y="7759"/>
                  </a:lnTo>
                  <a:lnTo>
                    <a:pt x="80695" y="11087"/>
                  </a:lnTo>
                  <a:lnTo>
                    <a:pt x="83134" y="11341"/>
                  </a:lnTo>
                  <a:lnTo>
                    <a:pt x="84797" y="9982"/>
                  </a:lnTo>
                  <a:lnTo>
                    <a:pt x="86334" y="8737"/>
                  </a:lnTo>
                  <a:lnTo>
                    <a:pt x="88049" y="9334"/>
                  </a:lnTo>
                  <a:lnTo>
                    <a:pt x="90068" y="10033"/>
                  </a:lnTo>
                  <a:lnTo>
                    <a:pt x="90766" y="9702"/>
                  </a:lnTo>
                  <a:lnTo>
                    <a:pt x="91109" y="10388"/>
                  </a:lnTo>
                  <a:lnTo>
                    <a:pt x="93129" y="11087"/>
                  </a:lnTo>
                  <a:lnTo>
                    <a:pt x="99834" y="13423"/>
                  </a:lnTo>
                  <a:lnTo>
                    <a:pt x="101854" y="14122"/>
                  </a:lnTo>
                  <a:lnTo>
                    <a:pt x="104063" y="13055"/>
                  </a:lnTo>
                  <a:lnTo>
                    <a:pt x="105473" y="9004"/>
                  </a:lnTo>
                  <a:close/>
                </a:path>
                <a:path w="207010" h="74929">
                  <a:moveTo>
                    <a:pt x="137693" y="20193"/>
                  </a:moveTo>
                  <a:lnTo>
                    <a:pt x="136626" y="17983"/>
                  </a:lnTo>
                  <a:lnTo>
                    <a:pt x="134607" y="17284"/>
                  </a:lnTo>
                  <a:lnTo>
                    <a:pt x="121183" y="12623"/>
                  </a:lnTo>
                  <a:lnTo>
                    <a:pt x="119164" y="11925"/>
                  </a:lnTo>
                  <a:lnTo>
                    <a:pt x="116954" y="12992"/>
                  </a:lnTo>
                  <a:lnTo>
                    <a:pt x="115557" y="17043"/>
                  </a:lnTo>
                  <a:lnTo>
                    <a:pt x="116624" y="19240"/>
                  </a:lnTo>
                  <a:lnTo>
                    <a:pt x="118643" y="19951"/>
                  </a:lnTo>
                  <a:lnTo>
                    <a:pt x="132067" y="24599"/>
                  </a:lnTo>
                  <a:lnTo>
                    <a:pt x="134086" y="25311"/>
                  </a:lnTo>
                  <a:lnTo>
                    <a:pt x="136296" y="24231"/>
                  </a:lnTo>
                  <a:lnTo>
                    <a:pt x="137693" y="20193"/>
                  </a:lnTo>
                  <a:close/>
                </a:path>
                <a:path w="207010" h="74929">
                  <a:moveTo>
                    <a:pt x="163220" y="29044"/>
                  </a:moveTo>
                  <a:lnTo>
                    <a:pt x="162140" y="26847"/>
                  </a:lnTo>
                  <a:lnTo>
                    <a:pt x="160121" y="26136"/>
                  </a:lnTo>
                  <a:lnTo>
                    <a:pt x="153416" y="23812"/>
                  </a:lnTo>
                  <a:lnTo>
                    <a:pt x="151396" y="23114"/>
                  </a:lnTo>
                  <a:lnTo>
                    <a:pt x="149186" y="24180"/>
                  </a:lnTo>
                  <a:lnTo>
                    <a:pt x="147777" y="28219"/>
                  </a:lnTo>
                  <a:lnTo>
                    <a:pt x="148844" y="30429"/>
                  </a:lnTo>
                  <a:lnTo>
                    <a:pt x="150876" y="31127"/>
                  </a:lnTo>
                  <a:lnTo>
                    <a:pt x="157581" y="33464"/>
                  </a:lnTo>
                  <a:lnTo>
                    <a:pt x="159600" y="34163"/>
                  </a:lnTo>
                  <a:lnTo>
                    <a:pt x="161810" y="33096"/>
                  </a:lnTo>
                  <a:lnTo>
                    <a:pt x="163220" y="29044"/>
                  </a:lnTo>
                  <a:close/>
                </a:path>
                <a:path w="207010" h="74929">
                  <a:moveTo>
                    <a:pt x="186715" y="24904"/>
                  </a:moveTo>
                  <a:lnTo>
                    <a:pt x="183845" y="21717"/>
                  </a:lnTo>
                  <a:lnTo>
                    <a:pt x="181394" y="21602"/>
                  </a:lnTo>
                  <a:lnTo>
                    <a:pt x="179806" y="23037"/>
                  </a:lnTo>
                  <a:lnTo>
                    <a:pt x="177596" y="25019"/>
                  </a:lnTo>
                  <a:lnTo>
                    <a:pt x="176009" y="26454"/>
                  </a:lnTo>
                  <a:lnTo>
                    <a:pt x="175945" y="27584"/>
                  </a:lnTo>
                  <a:lnTo>
                    <a:pt x="174815" y="27520"/>
                  </a:lnTo>
                  <a:lnTo>
                    <a:pt x="173228" y="28968"/>
                  </a:lnTo>
                  <a:lnTo>
                    <a:pt x="172935" y="29235"/>
                  </a:lnTo>
                  <a:lnTo>
                    <a:pt x="172935" y="34086"/>
                  </a:lnTo>
                  <a:lnTo>
                    <a:pt x="172821" y="34709"/>
                  </a:lnTo>
                  <a:lnTo>
                    <a:pt x="172935" y="34086"/>
                  </a:lnTo>
                  <a:lnTo>
                    <a:pt x="172935" y="29235"/>
                  </a:lnTo>
                  <a:lnTo>
                    <a:pt x="171856" y="30213"/>
                  </a:lnTo>
                  <a:lnTo>
                    <a:pt x="170256" y="29654"/>
                  </a:lnTo>
                  <a:lnTo>
                    <a:pt x="168224" y="28956"/>
                  </a:lnTo>
                  <a:lnTo>
                    <a:pt x="166027" y="30035"/>
                  </a:lnTo>
                  <a:lnTo>
                    <a:pt x="164617" y="34074"/>
                  </a:lnTo>
                  <a:lnTo>
                    <a:pt x="165696" y="36283"/>
                  </a:lnTo>
                  <a:lnTo>
                    <a:pt x="167716" y="36982"/>
                  </a:lnTo>
                  <a:lnTo>
                    <a:pt x="171488" y="38290"/>
                  </a:lnTo>
                  <a:lnTo>
                    <a:pt x="180073" y="32156"/>
                  </a:lnTo>
                  <a:lnTo>
                    <a:pt x="181203" y="32207"/>
                  </a:lnTo>
                  <a:lnTo>
                    <a:pt x="182791" y="30772"/>
                  </a:lnTo>
                  <a:lnTo>
                    <a:pt x="185000" y="28778"/>
                  </a:lnTo>
                  <a:lnTo>
                    <a:pt x="186588" y="27355"/>
                  </a:lnTo>
                  <a:lnTo>
                    <a:pt x="186715" y="24904"/>
                  </a:lnTo>
                  <a:close/>
                </a:path>
                <a:path w="207010" h="74929">
                  <a:moveTo>
                    <a:pt x="195072" y="17348"/>
                  </a:moveTo>
                  <a:lnTo>
                    <a:pt x="192214" y="14173"/>
                  </a:lnTo>
                  <a:lnTo>
                    <a:pt x="189763" y="14046"/>
                  </a:lnTo>
                  <a:lnTo>
                    <a:pt x="188175" y="15481"/>
                  </a:lnTo>
                  <a:lnTo>
                    <a:pt x="185966" y="17462"/>
                  </a:lnTo>
                  <a:lnTo>
                    <a:pt x="184378" y="18897"/>
                  </a:lnTo>
                  <a:lnTo>
                    <a:pt x="184251" y="21348"/>
                  </a:lnTo>
                  <a:lnTo>
                    <a:pt x="187121" y="24523"/>
                  </a:lnTo>
                  <a:lnTo>
                    <a:pt x="189572" y="24650"/>
                  </a:lnTo>
                  <a:lnTo>
                    <a:pt x="191160" y="23215"/>
                  </a:lnTo>
                  <a:lnTo>
                    <a:pt x="193370" y="21234"/>
                  </a:lnTo>
                  <a:lnTo>
                    <a:pt x="194957" y="19799"/>
                  </a:lnTo>
                  <a:lnTo>
                    <a:pt x="195072" y="17348"/>
                  </a:lnTo>
                  <a:close/>
                </a:path>
                <a:path w="207010" h="74929">
                  <a:moveTo>
                    <a:pt x="206883" y="6680"/>
                  </a:moveTo>
                  <a:lnTo>
                    <a:pt x="204025" y="3505"/>
                  </a:lnTo>
                  <a:lnTo>
                    <a:pt x="201574" y="3378"/>
                  </a:lnTo>
                  <a:lnTo>
                    <a:pt x="199986" y="4813"/>
                  </a:lnTo>
                  <a:lnTo>
                    <a:pt x="196888" y="7607"/>
                  </a:lnTo>
                  <a:lnTo>
                    <a:pt x="195300" y="9042"/>
                  </a:lnTo>
                  <a:lnTo>
                    <a:pt x="195173" y="11493"/>
                  </a:lnTo>
                  <a:lnTo>
                    <a:pt x="198043" y="14668"/>
                  </a:lnTo>
                  <a:lnTo>
                    <a:pt x="200494" y="14795"/>
                  </a:lnTo>
                  <a:lnTo>
                    <a:pt x="202082" y="13360"/>
                  </a:lnTo>
                  <a:lnTo>
                    <a:pt x="205181" y="10566"/>
                  </a:lnTo>
                  <a:lnTo>
                    <a:pt x="206768" y="9131"/>
                  </a:lnTo>
                  <a:lnTo>
                    <a:pt x="206883" y="6680"/>
                  </a:lnTo>
                  <a:close/>
                </a:path>
              </a:pathLst>
            </a:custGeom>
            <a:solidFill>
              <a:srgbClr val="F693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2960940" y="6187515"/>
              <a:ext cx="57150" cy="32384"/>
            </a:xfrm>
            <a:custGeom>
              <a:avLst/>
              <a:gdLst/>
              <a:ahLst/>
              <a:cxnLst/>
              <a:rect l="l" t="t" r="r" b="b"/>
              <a:pathLst>
                <a:path w="57150" h="32385">
                  <a:moveTo>
                    <a:pt x="28340" y="0"/>
                  </a:moveTo>
                  <a:lnTo>
                    <a:pt x="20899" y="0"/>
                  </a:lnTo>
                  <a:lnTo>
                    <a:pt x="14033" y="1564"/>
                  </a:lnTo>
                  <a:lnTo>
                    <a:pt x="3961" y="6807"/>
                  </a:lnTo>
                  <a:lnTo>
                    <a:pt x="0" y="10837"/>
                  </a:lnTo>
                  <a:lnTo>
                    <a:pt x="0" y="21144"/>
                  </a:lnTo>
                  <a:lnTo>
                    <a:pt x="3961" y="25174"/>
                  </a:lnTo>
                  <a:lnTo>
                    <a:pt x="14033" y="30417"/>
                  </a:lnTo>
                  <a:lnTo>
                    <a:pt x="20899" y="31981"/>
                  </a:lnTo>
                  <a:lnTo>
                    <a:pt x="28340" y="31981"/>
                  </a:lnTo>
                  <a:lnTo>
                    <a:pt x="28340" y="26815"/>
                  </a:lnTo>
                  <a:lnTo>
                    <a:pt x="21556" y="26815"/>
                  </a:lnTo>
                  <a:lnTo>
                    <a:pt x="15543" y="25378"/>
                  </a:lnTo>
                  <a:lnTo>
                    <a:pt x="6970" y="20915"/>
                  </a:lnTo>
                  <a:lnTo>
                    <a:pt x="5166" y="18242"/>
                  </a:lnTo>
                  <a:lnTo>
                    <a:pt x="5166" y="13739"/>
                  </a:lnTo>
                  <a:lnTo>
                    <a:pt x="6970" y="11065"/>
                  </a:lnTo>
                  <a:lnTo>
                    <a:pt x="15543" y="6603"/>
                  </a:lnTo>
                  <a:lnTo>
                    <a:pt x="21556" y="5166"/>
                  </a:lnTo>
                  <a:lnTo>
                    <a:pt x="28340" y="5166"/>
                  </a:lnTo>
                  <a:lnTo>
                    <a:pt x="28340" y="0"/>
                  </a:lnTo>
                  <a:close/>
                </a:path>
                <a:path w="57150" h="32385">
                  <a:moveTo>
                    <a:pt x="35782" y="0"/>
                  </a:moveTo>
                  <a:lnTo>
                    <a:pt x="28340" y="0"/>
                  </a:lnTo>
                  <a:lnTo>
                    <a:pt x="28340" y="5166"/>
                  </a:lnTo>
                  <a:lnTo>
                    <a:pt x="35124" y="5166"/>
                  </a:lnTo>
                  <a:lnTo>
                    <a:pt x="41138" y="6603"/>
                  </a:lnTo>
                  <a:lnTo>
                    <a:pt x="49711" y="11065"/>
                  </a:lnTo>
                  <a:lnTo>
                    <a:pt x="51515" y="13739"/>
                  </a:lnTo>
                  <a:lnTo>
                    <a:pt x="51515" y="18242"/>
                  </a:lnTo>
                  <a:lnTo>
                    <a:pt x="49711" y="20915"/>
                  </a:lnTo>
                  <a:lnTo>
                    <a:pt x="41138" y="25378"/>
                  </a:lnTo>
                  <a:lnTo>
                    <a:pt x="35124" y="26815"/>
                  </a:lnTo>
                  <a:lnTo>
                    <a:pt x="28340" y="26815"/>
                  </a:lnTo>
                  <a:lnTo>
                    <a:pt x="28340" y="31981"/>
                  </a:lnTo>
                  <a:lnTo>
                    <a:pt x="35782" y="31981"/>
                  </a:lnTo>
                  <a:lnTo>
                    <a:pt x="42647" y="30417"/>
                  </a:lnTo>
                  <a:lnTo>
                    <a:pt x="52719" y="25174"/>
                  </a:lnTo>
                  <a:lnTo>
                    <a:pt x="56681" y="21144"/>
                  </a:lnTo>
                  <a:lnTo>
                    <a:pt x="56681" y="10837"/>
                  </a:lnTo>
                  <a:lnTo>
                    <a:pt x="52719" y="6807"/>
                  </a:lnTo>
                  <a:lnTo>
                    <a:pt x="42647" y="1564"/>
                  </a:lnTo>
                  <a:lnTo>
                    <a:pt x="35782" y="0"/>
                  </a:lnTo>
                  <a:close/>
                </a:path>
              </a:pathLst>
            </a:custGeom>
            <a:solidFill>
              <a:srgbClr val="38B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2950683" y="6053536"/>
              <a:ext cx="83820" cy="153670"/>
            </a:xfrm>
            <a:custGeom>
              <a:avLst/>
              <a:gdLst/>
              <a:ahLst/>
              <a:cxnLst/>
              <a:rect l="l" t="t" r="r" b="b"/>
              <a:pathLst>
                <a:path w="83819" h="153670">
                  <a:moveTo>
                    <a:pt x="46793" y="0"/>
                  </a:moveTo>
                  <a:lnTo>
                    <a:pt x="4989" y="23664"/>
                  </a:lnTo>
                  <a:lnTo>
                    <a:pt x="0" y="49566"/>
                  </a:lnTo>
                  <a:lnTo>
                    <a:pt x="1404" y="61999"/>
                  </a:lnTo>
                  <a:lnTo>
                    <a:pt x="14865" y="103641"/>
                  </a:lnTo>
                  <a:lnTo>
                    <a:pt x="40058" y="153544"/>
                  </a:lnTo>
                  <a:lnTo>
                    <a:pt x="45145" y="145195"/>
                  </a:lnTo>
                  <a:lnTo>
                    <a:pt x="67984" y="102318"/>
                  </a:lnTo>
                  <a:lnTo>
                    <a:pt x="81922" y="65987"/>
                  </a:lnTo>
                  <a:lnTo>
                    <a:pt x="83579" y="46410"/>
                  </a:lnTo>
                  <a:lnTo>
                    <a:pt x="83547" y="45327"/>
                  </a:lnTo>
                  <a:lnTo>
                    <a:pt x="58434" y="4500"/>
                  </a:lnTo>
                  <a:lnTo>
                    <a:pt x="46793" y="0"/>
                  </a:lnTo>
                  <a:close/>
                </a:path>
              </a:pathLst>
            </a:custGeom>
            <a:solidFill>
              <a:srgbClr val="E4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2966995" y="6074002"/>
              <a:ext cx="50165" cy="58419"/>
            </a:xfrm>
            <a:custGeom>
              <a:avLst/>
              <a:gdLst/>
              <a:ahLst/>
              <a:cxnLst/>
              <a:rect l="l" t="t" r="r" b="b"/>
              <a:pathLst>
                <a:path w="50164" h="58420">
                  <a:moveTo>
                    <a:pt x="25050" y="0"/>
                  </a:moveTo>
                  <a:lnTo>
                    <a:pt x="15299" y="2274"/>
                  </a:lnTo>
                  <a:lnTo>
                    <a:pt x="7337" y="8475"/>
                  </a:lnTo>
                  <a:lnTo>
                    <a:pt x="1968" y="17674"/>
                  </a:lnTo>
                  <a:lnTo>
                    <a:pt x="0" y="28937"/>
                  </a:lnTo>
                  <a:lnTo>
                    <a:pt x="1968" y="40201"/>
                  </a:lnTo>
                  <a:lnTo>
                    <a:pt x="7337" y="49400"/>
                  </a:lnTo>
                  <a:lnTo>
                    <a:pt x="15299" y="55601"/>
                  </a:lnTo>
                  <a:lnTo>
                    <a:pt x="25050" y="57875"/>
                  </a:lnTo>
                  <a:lnTo>
                    <a:pt x="34801" y="55601"/>
                  </a:lnTo>
                  <a:lnTo>
                    <a:pt x="42764" y="49400"/>
                  </a:lnTo>
                  <a:lnTo>
                    <a:pt x="48132" y="40201"/>
                  </a:lnTo>
                  <a:lnTo>
                    <a:pt x="50101" y="28937"/>
                  </a:lnTo>
                  <a:lnTo>
                    <a:pt x="48132" y="17674"/>
                  </a:lnTo>
                  <a:lnTo>
                    <a:pt x="42764" y="8475"/>
                  </a:lnTo>
                  <a:lnTo>
                    <a:pt x="34801" y="2274"/>
                  </a:lnTo>
                  <a:lnTo>
                    <a:pt x="25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2806077" y="6033693"/>
              <a:ext cx="354330" cy="233045"/>
            </a:xfrm>
            <a:custGeom>
              <a:avLst/>
              <a:gdLst/>
              <a:ahLst/>
              <a:cxnLst/>
              <a:rect l="l" t="t" r="r" b="b"/>
              <a:pathLst>
                <a:path w="354330" h="233045">
                  <a:moveTo>
                    <a:pt x="151396" y="127254"/>
                  </a:moveTo>
                  <a:lnTo>
                    <a:pt x="145656" y="90004"/>
                  </a:lnTo>
                  <a:lnTo>
                    <a:pt x="142201" y="93637"/>
                  </a:lnTo>
                  <a:lnTo>
                    <a:pt x="147510" y="125564"/>
                  </a:lnTo>
                  <a:lnTo>
                    <a:pt x="89598" y="166751"/>
                  </a:lnTo>
                  <a:lnTo>
                    <a:pt x="62941" y="147942"/>
                  </a:lnTo>
                  <a:lnTo>
                    <a:pt x="55448" y="154051"/>
                  </a:lnTo>
                  <a:lnTo>
                    <a:pt x="80556" y="173177"/>
                  </a:lnTo>
                  <a:lnTo>
                    <a:pt x="0" y="230466"/>
                  </a:lnTo>
                  <a:lnTo>
                    <a:pt x="45161" y="205193"/>
                  </a:lnTo>
                  <a:lnTo>
                    <a:pt x="85432" y="176987"/>
                  </a:lnTo>
                  <a:lnTo>
                    <a:pt x="121475" y="204304"/>
                  </a:lnTo>
                  <a:lnTo>
                    <a:pt x="129781" y="195059"/>
                  </a:lnTo>
                  <a:lnTo>
                    <a:pt x="94462" y="170180"/>
                  </a:lnTo>
                  <a:lnTo>
                    <a:pt x="151396" y="127254"/>
                  </a:lnTo>
                  <a:close/>
                </a:path>
                <a:path w="354330" h="233045">
                  <a:moveTo>
                    <a:pt x="274650" y="93599"/>
                  </a:moveTo>
                  <a:lnTo>
                    <a:pt x="243713" y="8839"/>
                  </a:lnTo>
                  <a:lnTo>
                    <a:pt x="230936" y="0"/>
                  </a:lnTo>
                  <a:lnTo>
                    <a:pt x="263042" y="89954"/>
                  </a:lnTo>
                  <a:lnTo>
                    <a:pt x="274650" y="93599"/>
                  </a:lnTo>
                  <a:close/>
                </a:path>
                <a:path w="354330" h="233045">
                  <a:moveTo>
                    <a:pt x="354291" y="215607"/>
                  </a:moveTo>
                  <a:lnTo>
                    <a:pt x="263042" y="215607"/>
                  </a:lnTo>
                  <a:lnTo>
                    <a:pt x="241007" y="140195"/>
                  </a:lnTo>
                  <a:lnTo>
                    <a:pt x="233489" y="145821"/>
                  </a:lnTo>
                  <a:lnTo>
                    <a:pt x="257771" y="225044"/>
                  </a:lnTo>
                  <a:lnTo>
                    <a:pt x="345427" y="225044"/>
                  </a:lnTo>
                  <a:lnTo>
                    <a:pt x="354291" y="215607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2827558" y="6216642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5" h="14604">
                  <a:moveTo>
                    <a:pt x="20722" y="0"/>
                  </a:moveTo>
                  <a:lnTo>
                    <a:pt x="5976" y="0"/>
                  </a:lnTo>
                  <a:lnTo>
                    <a:pt x="0" y="3159"/>
                  </a:lnTo>
                  <a:lnTo>
                    <a:pt x="0" y="10955"/>
                  </a:lnTo>
                  <a:lnTo>
                    <a:pt x="5976" y="14115"/>
                  </a:lnTo>
                  <a:lnTo>
                    <a:pt x="13349" y="14115"/>
                  </a:lnTo>
                  <a:lnTo>
                    <a:pt x="20722" y="14115"/>
                  </a:lnTo>
                  <a:lnTo>
                    <a:pt x="26699" y="10955"/>
                  </a:lnTo>
                  <a:lnTo>
                    <a:pt x="26699" y="3159"/>
                  </a:lnTo>
                  <a:lnTo>
                    <a:pt x="2072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2923505" y="6252184"/>
              <a:ext cx="128270" cy="92710"/>
            </a:xfrm>
            <a:custGeom>
              <a:avLst/>
              <a:gdLst/>
              <a:ahLst/>
              <a:cxnLst/>
              <a:rect l="l" t="t" r="r" b="b"/>
              <a:pathLst>
                <a:path w="128269" h="92710">
                  <a:moveTo>
                    <a:pt x="31513" y="0"/>
                  </a:moveTo>
                  <a:lnTo>
                    <a:pt x="14369" y="1874"/>
                  </a:lnTo>
                  <a:lnTo>
                    <a:pt x="8009" y="3429"/>
                  </a:lnTo>
                  <a:lnTo>
                    <a:pt x="0" y="14078"/>
                  </a:lnTo>
                  <a:lnTo>
                    <a:pt x="13518" y="11942"/>
                  </a:lnTo>
                  <a:lnTo>
                    <a:pt x="44948" y="10416"/>
                  </a:lnTo>
                  <a:lnTo>
                    <a:pt x="80604" y="16826"/>
                  </a:lnTo>
                  <a:lnTo>
                    <a:pt x="106799" y="38499"/>
                  </a:lnTo>
                  <a:lnTo>
                    <a:pt x="117350" y="64761"/>
                  </a:lnTo>
                  <a:lnTo>
                    <a:pt x="118588" y="81269"/>
                  </a:lnTo>
                  <a:lnTo>
                    <a:pt x="115601" y="89840"/>
                  </a:lnTo>
                  <a:lnTo>
                    <a:pt x="113474" y="92293"/>
                  </a:lnTo>
                  <a:lnTo>
                    <a:pt x="127814" y="82913"/>
                  </a:lnTo>
                  <a:lnTo>
                    <a:pt x="110719" y="31799"/>
                  </a:lnTo>
                  <a:lnTo>
                    <a:pt x="56538" y="1990"/>
                  </a:lnTo>
                  <a:lnTo>
                    <a:pt x="31513" y="0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2" name="object 52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35018" y="6310931"/>
              <a:ext cx="76581" cy="57893"/>
            </a:xfrm>
            <a:prstGeom prst="rect">
              <a:avLst/>
            </a:prstGeom>
          </p:spPr>
        </p:pic>
        <p:sp>
          <p:nvSpPr>
            <p:cNvPr id="53" name="object 53" descr=""/>
            <p:cNvSpPr/>
            <p:nvPr/>
          </p:nvSpPr>
          <p:spPr>
            <a:xfrm>
              <a:off x="2985370" y="6260529"/>
              <a:ext cx="8255" cy="60325"/>
            </a:xfrm>
            <a:custGeom>
              <a:avLst/>
              <a:gdLst/>
              <a:ahLst/>
              <a:cxnLst/>
              <a:rect l="l" t="t" r="r" b="b"/>
              <a:pathLst>
                <a:path w="8255" h="60325">
                  <a:moveTo>
                    <a:pt x="6439" y="0"/>
                  </a:moveTo>
                  <a:lnTo>
                    <a:pt x="4696" y="0"/>
                  </a:lnTo>
                  <a:lnTo>
                    <a:pt x="1413" y="0"/>
                  </a:lnTo>
                  <a:lnTo>
                    <a:pt x="0" y="1632"/>
                  </a:lnTo>
                  <a:lnTo>
                    <a:pt x="0" y="58547"/>
                  </a:lnTo>
                  <a:lnTo>
                    <a:pt x="1413" y="60180"/>
                  </a:lnTo>
                  <a:lnTo>
                    <a:pt x="6439" y="60180"/>
                  </a:lnTo>
                  <a:lnTo>
                    <a:pt x="7852" y="58547"/>
                  </a:lnTo>
                  <a:lnTo>
                    <a:pt x="7852" y="1632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2967732" y="6235109"/>
              <a:ext cx="44450" cy="67945"/>
            </a:xfrm>
            <a:custGeom>
              <a:avLst/>
              <a:gdLst/>
              <a:ahLst/>
              <a:cxnLst/>
              <a:rect l="l" t="t" r="r" b="b"/>
              <a:pathLst>
                <a:path w="44450" h="67945">
                  <a:moveTo>
                    <a:pt x="26368" y="0"/>
                  </a:moveTo>
                  <a:lnTo>
                    <a:pt x="4538" y="25057"/>
                  </a:lnTo>
                  <a:lnTo>
                    <a:pt x="1885" y="32656"/>
                  </a:lnTo>
                  <a:lnTo>
                    <a:pt x="350" y="40713"/>
                  </a:lnTo>
                  <a:lnTo>
                    <a:pt x="0" y="48897"/>
                  </a:lnTo>
                  <a:lnTo>
                    <a:pt x="2331" y="58842"/>
                  </a:lnTo>
                  <a:lnTo>
                    <a:pt x="8530" y="64480"/>
                  </a:lnTo>
                  <a:lnTo>
                    <a:pt x="16876" y="66984"/>
                  </a:lnTo>
                  <a:lnTo>
                    <a:pt x="25647" y="67530"/>
                  </a:lnTo>
                  <a:lnTo>
                    <a:pt x="32118" y="67530"/>
                  </a:lnTo>
                  <a:lnTo>
                    <a:pt x="41353" y="63085"/>
                  </a:lnTo>
                  <a:lnTo>
                    <a:pt x="42924" y="54975"/>
                  </a:lnTo>
                  <a:lnTo>
                    <a:pt x="43834" y="50076"/>
                  </a:lnTo>
                  <a:lnTo>
                    <a:pt x="42280" y="44307"/>
                  </a:lnTo>
                  <a:lnTo>
                    <a:pt x="41353" y="39517"/>
                  </a:lnTo>
                  <a:lnTo>
                    <a:pt x="40960" y="37739"/>
                  </a:lnTo>
                  <a:lnTo>
                    <a:pt x="38434" y="26425"/>
                  </a:lnTo>
                  <a:lnTo>
                    <a:pt x="33569" y="11259"/>
                  </a:lnTo>
                  <a:lnTo>
                    <a:pt x="26368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989297" y="6233333"/>
              <a:ext cx="22860" cy="69850"/>
            </a:xfrm>
            <a:custGeom>
              <a:avLst/>
              <a:gdLst/>
              <a:ahLst/>
              <a:cxnLst/>
              <a:rect l="l" t="t" r="r" b="b"/>
              <a:pathLst>
                <a:path w="22860" h="69850">
                  <a:moveTo>
                    <a:pt x="314" y="0"/>
                  </a:moveTo>
                  <a:lnTo>
                    <a:pt x="2993" y="12892"/>
                  </a:lnTo>
                  <a:lnTo>
                    <a:pt x="5412" y="26003"/>
                  </a:lnTo>
                  <a:lnTo>
                    <a:pt x="6703" y="39188"/>
                  </a:lnTo>
                  <a:lnTo>
                    <a:pt x="5999" y="52306"/>
                  </a:lnTo>
                  <a:lnTo>
                    <a:pt x="5151" y="58372"/>
                  </a:lnTo>
                  <a:lnTo>
                    <a:pt x="3098" y="64129"/>
                  </a:lnTo>
                  <a:lnTo>
                    <a:pt x="0" y="69124"/>
                  </a:lnTo>
                  <a:lnTo>
                    <a:pt x="1570" y="69124"/>
                  </a:lnTo>
                  <a:lnTo>
                    <a:pt x="2999" y="69233"/>
                  </a:lnTo>
                  <a:lnTo>
                    <a:pt x="10899" y="69233"/>
                  </a:lnTo>
                  <a:lnTo>
                    <a:pt x="20134" y="64788"/>
                  </a:lnTo>
                  <a:lnTo>
                    <a:pt x="21705" y="56678"/>
                  </a:lnTo>
                  <a:lnTo>
                    <a:pt x="22537" y="51852"/>
                  </a:lnTo>
                  <a:lnTo>
                    <a:pt x="20982" y="46064"/>
                  </a:lnTo>
                  <a:lnTo>
                    <a:pt x="20087" y="41275"/>
                  </a:lnTo>
                  <a:lnTo>
                    <a:pt x="19742" y="39460"/>
                  </a:lnTo>
                  <a:lnTo>
                    <a:pt x="17638" y="29794"/>
                  </a:lnTo>
                  <a:lnTo>
                    <a:pt x="13691" y="16423"/>
                  </a:lnTo>
                  <a:lnTo>
                    <a:pt x="7912" y="4706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3006181" y="6307484"/>
              <a:ext cx="5715" cy="42545"/>
            </a:xfrm>
            <a:custGeom>
              <a:avLst/>
              <a:gdLst/>
              <a:ahLst/>
              <a:cxnLst/>
              <a:rect l="l" t="t" r="r" b="b"/>
              <a:pathLst>
                <a:path w="5714" h="42545">
                  <a:moveTo>
                    <a:pt x="4257" y="0"/>
                  </a:moveTo>
                  <a:lnTo>
                    <a:pt x="2748" y="0"/>
                  </a:lnTo>
                  <a:lnTo>
                    <a:pt x="1223" y="0"/>
                  </a:lnTo>
                  <a:lnTo>
                    <a:pt x="0" y="1413"/>
                  </a:lnTo>
                  <a:lnTo>
                    <a:pt x="0" y="40551"/>
                  </a:lnTo>
                  <a:lnTo>
                    <a:pt x="1223" y="41964"/>
                  </a:lnTo>
                  <a:lnTo>
                    <a:pt x="4257" y="41964"/>
                  </a:lnTo>
                  <a:lnTo>
                    <a:pt x="5481" y="40551"/>
                  </a:lnTo>
                  <a:lnTo>
                    <a:pt x="5481" y="1413"/>
                  </a:lnTo>
                  <a:lnTo>
                    <a:pt x="4257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993757" y="6289748"/>
              <a:ext cx="31115" cy="47625"/>
            </a:xfrm>
            <a:custGeom>
              <a:avLst/>
              <a:gdLst/>
              <a:ahLst/>
              <a:cxnLst/>
              <a:rect l="l" t="t" r="r" b="b"/>
              <a:pathLst>
                <a:path w="31114" h="47625">
                  <a:moveTo>
                    <a:pt x="18517" y="0"/>
                  </a:moveTo>
                  <a:lnTo>
                    <a:pt x="11873" y="282"/>
                  </a:lnTo>
                  <a:lnTo>
                    <a:pt x="6784" y="4491"/>
                  </a:lnTo>
                  <a:lnTo>
                    <a:pt x="5339" y="11040"/>
                  </a:lnTo>
                  <a:lnTo>
                    <a:pt x="3298" y="17463"/>
                  </a:lnTo>
                  <a:lnTo>
                    <a:pt x="1456" y="22761"/>
                  </a:lnTo>
                  <a:lnTo>
                    <a:pt x="394" y="28379"/>
                  </a:lnTo>
                  <a:lnTo>
                    <a:pt x="157" y="34082"/>
                  </a:lnTo>
                  <a:lnTo>
                    <a:pt x="0" y="45693"/>
                  </a:lnTo>
                  <a:lnTo>
                    <a:pt x="10224" y="47108"/>
                  </a:lnTo>
                  <a:lnTo>
                    <a:pt x="22553" y="47072"/>
                  </a:lnTo>
                  <a:lnTo>
                    <a:pt x="29040" y="43970"/>
                  </a:lnTo>
                  <a:lnTo>
                    <a:pt x="30673" y="34898"/>
                  </a:lnTo>
                  <a:lnTo>
                    <a:pt x="29605" y="30871"/>
                  </a:lnTo>
                  <a:lnTo>
                    <a:pt x="28961" y="27532"/>
                  </a:lnTo>
                  <a:lnTo>
                    <a:pt x="28694" y="26317"/>
                  </a:lnTo>
                  <a:lnTo>
                    <a:pt x="26927" y="18424"/>
                  </a:lnTo>
                  <a:lnTo>
                    <a:pt x="23535" y="7849"/>
                  </a:lnTo>
                  <a:lnTo>
                    <a:pt x="18517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3008929" y="6288560"/>
              <a:ext cx="15875" cy="48260"/>
            </a:xfrm>
            <a:custGeom>
              <a:avLst/>
              <a:gdLst/>
              <a:ahLst/>
              <a:cxnLst/>
              <a:rect l="l" t="t" r="r" b="b"/>
              <a:pathLst>
                <a:path w="15875" h="48260">
                  <a:moveTo>
                    <a:pt x="219" y="0"/>
                  </a:moveTo>
                  <a:lnTo>
                    <a:pt x="2092" y="8991"/>
                  </a:lnTo>
                  <a:lnTo>
                    <a:pt x="3777" y="18131"/>
                  </a:lnTo>
                  <a:lnTo>
                    <a:pt x="4672" y="27322"/>
                  </a:lnTo>
                  <a:lnTo>
                    <a:pt x="4177" y="36467"/>
                  </a:lnTo>
                  <a:lnTo>
                    <a:pt x="3589" y="40700"/>
                  </a:lnTo>
                  <a:lnTo>
                    <a:pt x="2159" y="44718"/>
                  </a:lnTo>
                  <a:lnTo>
                    <a:pt x="0" y="48205"/>
                  </a:lnTo>
                  <a:lnTo>
                    <a:pt x="7648" y="48205"/>
                  </a:lnTo>
                  <a:lnTo>
                    <a:pt x="14135" y="45103"/>
                  </a:lnTo>
                  <a:lnTo>
                    <a:pt x="15705" y="36104"/>
                  </a:lnTo>
                  <a:lnTo>
                    <a:pt x="14622" y="32131"/>
                  </a:lnTo>
                  <a:lnTo>
                    <a:pt x="13993" y="28738"/>
                  </a:lnTo>
                  <a:lnTo>
                    <a:pt x="13758" y="27504"/>
                  </a:lnTo>
                  <a:lnTo>
                    <a:pt x="12283" y="20762"/>
                  </a:lnTo>
                  <a:lnTo>
                    <a:pt x="9533" y="11439"/>
                  </a:lnTo>
                  <a:lnTo>
                    <a:pt x="5511" y="327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959032" y="6291917"/>
              <a:ext cx="7620" cy="57785"/>
            </a:xfrm>
            <a:custGeom>
              <a:avLst/>
              <a:gdLst/>
              <a:ahLst/>
              <a:cxnLst/>
              <a:rect l="l" t="t" r="r" b="b"/>
              <a:pathLst>
                <a:path w="7619" h="57785">
                  <a:moveTo>
                    <a:pt x="6093" y="0"/>
                  </a:moveTo>
                  <a:lnTo>
                    <a:pt x="4350" y="0"/>
                  </a:lnTo>
                  <a:lnTo>
                    <a:pt x="1413" y="0"/>
                  </a:lnTo>
                  <a:lnTo>
                    <a:pt x="0" y="1632"/>
                  </a:lnTo>
                  <a:lnTo>
                    <a:pt x="0" y="55898"/>
                  </a:lnTo>
                  <a:lnTo>
                    <a:pt x="1413" y="57531"/>
                  </a:lnTo>
                  <a:lnTo>
                    <a:pt x="6093" y="57531"/>
                  </a:lnTo>
                  <a:lnTo>
                    <a:pt x="7507" y="55898"/>
                  </a:lnTo>
                  <a:lnTo>
                    <a:pt x="7507" y="1632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942195" y="6267616"/>
              <a:ext cx="41910" cy="64769"/>
            </a:xfrm>
            <a:custGeom>
              <a:avLst/>
              <a:gdLst/>
              <a:ahLst/>
              <a:cxnLst/>
              <a:rect l="l" t="t" r="r" b="b"/>
              <a:pathLst>
                <a:path w="41910" h="64770">
                  <a:moveTo>
                    <a:pt x="25209" y="0"/>
                  </a:moveTo>
                  <a:lnTo>
                    <a:pt x="4350" y="23974"/>
                  </a:lnTo>
                  <a:lnTo>
                    <a:pt x="1809" y="31236"/>
                  </a:lnTo>
                  <a:lnTo>
                    <a:pt x="339" y="38939"/>
                  </a:lnTo>
                  <a:lnTo>
                    <a:pt x="0" y="46762"/>
                  </a:lnTo>
                  <a:lnTo>
                    <a:pt x="2229" y="56266"/>
                  </a:lnTo>
                  <a:lnTo>
                    <a:pt x="8153" y="61655"/>
                  </a:lnTo>
                  <a:lnTo>
                    <a:pt x="16129" y="64047"/>
                  </a:lnTo>
                  <a:lnTo>
                    <a:pt x="24516" y="64560"/>
                  </a:lnTo>
                  <a:lnTo>
                    <a:pt x="30704" y="64560"/>
                  </a:lnTo>
                  <a:lnTo>
                    <a:pt x="39515" y="60315"/>
                  </a:lnTo>
                  <a:lnTo>
                    <a:pt x="41824" y="47869"/>
                  </a:lnTo>
                  <a:lnTo>
                    <a:pt x="40348" y="42353"/>
                  </a:lnTo>
                  <a:lnTo>
                    <a:pt x="39154" y="36076"/>
                  </a:lnTo>
                  <a:lnTo>
                    <a:pt x="36740" y="25259"/>
                  </a:lnTo>
                  <a:lnTo>
                    <a:pt x="32090" y="10762"/>
                  </a:lnTo>
                  <a:lnTo>
                    <a:pt x="25209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962801" y="6265973"/>
              <a:ext cx="21590" cy="66675"/>
            </a:xfrm>
            <a:custGeom>
              <a:avLst/>
              <a:gdLst/>
              <a:ahLst/>
              <a:cxnLst/>
              <a:rect l="l" t="t" r="r" b="b"/>
              <a:pathLst>
                <a:path w="21589" h="66675">
                  <a:moveTo>
                    <a:pt x="298" y="0"/>
                  </a:moveTo>
                  <a:lnTo>
                    <a:pt x="2861" y="12326"/>
                  </a:lnTo>
                  <a:lnTo>
                    <a:pt x="5171" y="24858"/>
                  </a:lnTo>
                  <a:lnTo>
                    <a:pt x="6403" y="37461"/>
                  </a:lnTo>
                  <a:lnTo>
                    <a:pt x="5732" y="50001"/>
                  </a:lnTo>
                  <a:lnTo>
                    <a:pt x="4925" y="55806"/>
                  </a:lnTo>
                  <a:lnTo>
                    <a:pt x="2962" y="61315"/>
                  </a:lnTo>
                  <a:lnTo>
                    <a:pt x="0" y="66094"/>
                  </a:lnTo>
                  <a:lnTo>
                    <a:pt x="1444" y="66094"/>
                  </a:lnTo>
                  <a:lnTo>
                    <a:pt x="2858" y="66203"/>
                  </a:lnTo>
                  <a:lnTo>
                    <a:pt x="10412" y="66203"/>
                  </a:lnTo>
                  <a:lnTo>
                    <a:pt x="19223" y="61958"/>
                  </a:lnTo>
                  <a:lnTo>
                    <a:pt x="21548" y="49493"/>
                  </a:lnTo>
                  <a:lnTo>
                    <a:pt x="20056" y="43978"/>
                  </a:lnTo>
                  <a:lnTo>
                    <a:pt x="19192" y="39406"/>
                  </a:lnTo>
                  <a:lnTo>
                    <a:pt x="18862" y="37719"/>
                  </a:lnTo>
                  <a:lnTo>
                    <a:pt x="16823" y="28480"/>
                  </a:lnTo>
                  <a:lnTo>
                    <a:pt x="13055" y="15695"/>
                  </a:lnTo>
                  <a:lnTo>
                    <a:pt x="7550" y="44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2" name="object 62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074171" y="6224679"/>
              <a:ext cx="30437" cy="21336"/>
            </a:xfrm>
            <a:prstGeom prst="rect">
              <a:avLst/>
            </a:prstGeom>
          </p:spPr>
        </p:pic>
        <p:sp>
          <p:nvSpPr>
            <p:cNvPr id="63" name="object 63" descr=""/>
            <p:cNvSpPr/>
            <p:nvPr/>
          </p:nvSpPr>
          <p:spPr>
            <a:xfrm>
              <a:off x="3081642" y="6158102"/>
              <a:ext cx="23495" cy="76200"/>
            </a:xfrm>
            <a:custGeom>
              <a:avLst/>
              <a:gdLst/>
              <a:ahLst/>
              <a:cxnLst/>
              <a:rect l="l" t="t" r="r" b="b"/>
              <a:pathLst>
                <a:path w="23494" h="76200">
                  <a:moveTo>
                    <a:pt x="23012" y="0"/>
                  </a:moveTo>
                  <a:lnTo>
                    <a:pt x="14592" y="0"/>
                  </a:lnTo>
                  <a:lnTo>
                    <a:pt x="14592" y="16332"/>
                  </a:lnTo>
                  <a:lnTo>
                    <a:pt x="1993" y="24777"/>
                  </a:lnTo>
                  <a:lnTo>
                    <a:pt x="0" y="32042"/>
                  </a:lnTo>
                  <a:lnTo>
                    <a:pt x="4864" y="35306"/>
                  </a:lnTo>
                  <a:lnTo>
                    <a:pt x="14592" y="28473"/>
                  </a:lnTo>
                  <a:lnTo>
                    <a:pt x="14592" y="74498"/>
                  </a:lnTo>
                  <a:lnTo>
                    <a:pt x="15786" y="75488"/>
                  </a:lnTo>
                  <a:lnTo>
                    <a:pt x="17208" y="76047"/>
                  </a:lnTo>
                  <a:lnTo>
                    <a:pt x="20154" y="76085"/>
                  </a:lnTo>
                  <a:lnTo>
                    <a:pt x="21602" y="75590"/>
                  </a:lnTo>
                  <a:lnTo>
                    <a:pt x="22821" y="74625"/>
                  </a:lnTo>
                  <a:lnTo>
                    <a:pt x="23012" y="74383"/>
                  </a:lnTo>
                  <a:lnTo>
                    <a:pt x="23012" y="0"/>
                  </a:lnTo>
                  <a:close/>
                </a:path>
              </a:pathLst>
            </a:custGeom>
            <a:solidFill>
              <a:srgbClr val="D38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3082715" y="6175676"/>
              <a:ext cx="14604" cy="17780"/>
            </a:xfrm>
            <a:custGeom>
              <a:avLst/>
              <a:gdLst/>
              <a:ahLst/>
              <a:cxnLst/>
              <a:rect l="l" t="t" r="r" b="b"/>
              <a:pathLst>
                <a:path w="14605" h="17779">
                  <a:moveTo>
                    <a:pt x="14417" y="0"/>
                  </a:moveTo>
                  <a:lnTo>
                    <a:pt x="2183" y="8436"/>
                  </a:lnTo>
                  <a:lnTo>
                    <a:pt x="0" y="15185"/>
                  </a:lnTo>
                  <a:lnTo>
                    <a:pt x="3800" y="17725"/>
                  </a:lnTo>
                  <a:lnTo>
                    <a:pt x="14198" y="10414"/>
                  </a:lnTo>
                  <a:lnTo>
                    <a:pt x="14417" y="0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3101358" y="6160253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4" h="12700">
                  <a:moveTo>
                    <a:pt x="11622" y="0"/>
                  </a:moveTo>
                  <a:lnTo>
                    <a:pt x="0" y="7093"/>
                  </a:lnTo>
                  <a:lnTo>
                    <a:pt x="3549" y="12246"/>
                  </a:lnTo>
                  <a:lnTo>
                    <a:pt x="11622" y="10160"/>
                  </a:lnTo>
                  <a:lnTo>
                    <a:pt x="16930" y="3791"/>
                  </a:lnTo>
                  <a:lnTo>
                    <a:pt x="11622" y="0"/>
                  </a:lnTo>
                  <a:close/>
                </a:path>
              </a:pathLst>
            </a:custGeom>
            <a:solidFill>
              <a:srgbClr val="D38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3100883" y="6158102"/>
              <a:ext cx="17780" cy="76200"/>
            </a:xfrm>
            <a:custGeom>
              <a:avLst/>
              <a:gdLst/>
              <a:ahLst/>
              <a:cxnLst/>
              <a:rect l="l" t="t" r="r" b="b"/>
              <a:pathLst>
                <a:path w="17780" h="76200">
                  <a:moveTo>
                    <a:pt x="17399" y="5943"/>
                  </a:moveTo>
                  <a:lnTo>
                    <a:pt x="14516" y="3505"/>
                  </a:lnTo>
                  <a:lnTo>
                    <a:pt x="3771" y="9715"/>
                  </a:lnTo>
                  <a:lnTo>
                    <a:pt x="3771" y="0"/>
                  </a:lnTo>
                  <a:lnTo>
                    <a:pt x="0" y="0"/>
                  </a:lnTo>
                  <a:lnTo>
                    <a:pt x="0" y="11887"/>
                  </a:lnTo>
                  <a:lnTo>
                    <a:pt x="0" y="76034"/>
                  </a:lnTo>
                  <a:lnTo>
                    <a:pt x="1282" y="75946"/>
                  </a:lnTo>
                  <a:lnTo>
                    <a:pt x="2514" y="75463"/>
                  </a:lnTo>
                  <a:lnTo>
                    <a:pt x="3581" y="74625"/>
                  </a:lnTo>
                  <a:lnTo>
                    <a:pt x="3771" y="74383"/>
                  </a:lnTo>
                  <a:lnTo>
                    <a:pt x="3771" y="19227"/>
                  </a:lnTo>
                  <a:lnTo>
                    <a:pt x="16306" y="11049"/>
                  </a:lnTo>
                  <a:lnTo>
                    <a:pt x="17399" y="5943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3096238" y="6155664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6533" y="0"/>
                  </a:moveTo>
                  <a:lnTo>
                    <a:pt x="1884" y="0"/>
                  </a:lnTo>
                  <a:lnTo>
                    <a:pt x="0" y="1104"/>
                  </a:lnTo>
                  <a:lnTo>
                    <a:pt x="0" y="3830"/>
                  </a:lnTo>
                  <a:lnTo>
                    <a:pt x="1884" y="4934"/>
                  </a:lnTo>
                  <a:lnTo>
                    <a:pt x="4209" y="4934"/>
                  </a:lnTo>
                  <a:lnTo>
                    <a:pt x="6533" y="4934"/>
                  </a:lnTo>
                  <a:lnTo>
                    <a:pt x="8418" y="3830"/>
                  </a:lnTo>
                  <a:lnTo>
                    <a:pt x="8418" y="1104"/>
                  </a:lnTo>
                  <a:lnTo>
                    <a:pt x="6533" y="0"/>
                  </a:lnTo>
                  <a:close/>
                </a:path>
              </a:pathLst>
            </a:custGeom>
            <a:solidFill>
              <a:srgbClr val="E9A0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8" name="object 68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04753" y="6220687"/>
              <a:ext cx="38337" cy="25327"/>
            </a:xfrm>
            <a:prstGeom prst="rect">
              <a:avLst/>
            </a:prstGeom>
          </p:spPr>
        </p:pic>
        <p:sp>
          <p:nvSpPr>
            <p:cNvPr id="69" name="object 69" descr=""/>
            <p:cNvSpPr/>
            <p:nvPr/>
          </p:nvSpPr>
          <p:spPr>
            <a:xfrm>
              <a:off x="2838364" y="6150439"/>
              <a:ext cx="5715" cy="76200"/>
            </a:xfrm>
            <a:custGeom>
              <a:avLst/>
              <a:gdLst/>
              <a:ahLst/>
              <a:cxnLst/>
              <a:rect l="l" t="t" r="r" b="b"/>
              <a:pathLst>
                <a:path w="5714" h="76200">
                  <a:moveTo>
                    <a:pt x="5088" y="0"/>
                  </a:moveTo>
                  <a:lnTo>
                    <a:pt x="0" y="0"/>
                  </a:lnTo>
                  <a:lnTo>
                    <a:pt x="0" y="74494"/>
                  </a:lnTo>
                  <a:lnTo>
                    <a:pt x="2950" y="76089"/>
                  </a:lnTo>
                  <a:lnTo>
                    <a:pt x="3436" y="75963"/>
                  </a:lnTo>
                  <a:lnTo>
                    <a:pt x="4314" y="75456"/>
                  </a:lnTo>
                  <a:lnTo>
                    <a:pt x="4693" y="75082"/>
                  </a:lnTo>
                  <a:lnTo>
                    <a:pt x="4978" y="74621"/>
                  </a:lnTo>
                  <a:lnTo>
                    <a:pt x="5088" y="74386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841175" y="6150439"/>
              <a:ext cx="2540" cy="76200"/>
            </a:xfrm>
            <a:custGeom>
              <a:avLst/>
              <a:gdLst/>
              <a:ahLst/>
              <a:cxnLst/>
              <a:rect l="l" t="t" r="r" b="b"/>
              <a:pathLst>
                <a:path w="2539" h="76200">
                  <a:moveTo>
                    <a:pt x="2277" y="0"/>
                  </a:moveTo>
                  <a:lnTo>
                    <a:pt x="0" y="0"/>
                  </a:lnTo>
                  <a:lnTo>
                    <a:pt x="0" y="76037"/>
                  </a:lnTo>
                  <a:lnTo>
                    <a:pt x="851" y="75897"/>
                  </a:lnTo>
                  <a:lnTo>
                    <a:pt x="1625" y="75392"/>
                  </a:lnTo>
                  <a:lnTo>
                    <a:pt x="2167" y="74621"/>
                  </a:lnTo>
                  <a:lnTo>
                    <a:pt x="2277" y="74386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838364" y="6148007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3949" y="0"/>
                  </a:moveTo>
                  <a:lnTo>
                    <a:pt x="1139" y="0"/>
                  </a:lnTo>
                  <a:lnTo>
                    <a:pt x="0" y="1104"/>
                  </a:lnTo>
                  <a:lnTo>
                    <a:pt x="0" y="3830"/>
                  </a:lnTo>
                  <a:lnTo>
                    <a:pt x="1139" y="4934"/>
                  </a:lnTo>
                  <a:lnTo>
                    <a:pt x="2544" y="4934"/>
                  </a:lnTo>
                  <a:lnTo>
                    <a:pt x="3949" y="4934"/>
                  </a:lnTo>
                  <a:lnTo>
                    <a:pt x="5088" y="3830"/>
                  </a:lnTo>
                  <a:lnTo>
                    <a:pt x="5088" y="1104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DDDA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2" name="object 72" descr=""/>
            <p:cNvSpPr/>
            <p:nvPr/>
          </p:nvSpPr>
          <p:spPr>
            <a:xfrm>
              <a:off x="2824742" y="6131425"/>
              <a:ext cx="33655" cy="42545"/>
            </a:xfrm>
            <a:custGeom>
              <a:avLst/>
              <a:gdLst/>
              <a:ahLst/>
              <a:cxnLst/>
              <a:rect l="l" t="t" r="r" b="b"/>
              <a:pathLst>
                <a:path w="33655" h="42545">
                  <a:moveTo>
                    <a:pt x="4270" y="6736"/>
                  </a:moveTo>
                  <a:lnTo>
                    <a:pt x="0" y="27686"/>
                  </a:lnTo>
                  <a:lnTo>
                    <a:pt x="4723" y="37933"/>
                  </a:lnTo>
                  <a:lnTo>
                    <a:pt x="20647" y="42265"/>
                  </a:lnTo>
                  <a:lnTo>
                    <a:pt x="28832" y="35528"/>
                  </a:lnTo>
                  <a:lnTo>
                    <a:pt x="30967" y="25053"/>
                  </a:lnTo>
                  <a:lnTo>
                    <a:pt x="33103" y="14578"/>
                  </a:lnTo>
                  <a:lnTo>
                    <a:pt x="28379" y="4331"/>
                  </a:lnTo>
                  <a:lnTo>
                    <a:pt x="12455" y="0"/>
                  </a:lnTo>
                  <a:lnTo>
                    <a:pt x="4270" y="6736"/>
                  </a:lnTo>
                  <a:close/>
                </a:path>
              </a:pathLst>
            </a:custGeom>
            <a:solidFill>
              <a:srgbClr val="CA3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3" name="object 73" descr=""/>
            <p:cNvSpPr/>
            <p:nvPr/>
          </p:nvSpPr>
          <p:spPr>
            <a:xfrm>
              <a:off x="2828045" y="6135333"/>
              <a:ext cx="27940" cy="35560"/>
            </a:xfrm>
            <a:custGeom>
              <a:avLst/>
              <a:gdLst/>
              <a:ahLst/>
              <a:cxnLst/>
              <a:rect l="l" t="t" r="r" b="b"/>
              <a:pathLst>
                <a:path w="27939" h="35560">
                  <a:moveTo>
                    <a:pt x="3530" y="5568"/>
                  </a:moveTo>
                  <a:lnTo>
                    <a:pt x="0" y="22890"/>
                  </a:lnTo>
                  <a:lnTo>
                    <a:pt x="3907" y="31364"/>
                  </a:lnTo>
                  <a:lnTo>
                    <a:pt x="17078" y="34946"/>
                  </a:lnTo>
                  <a:lnTo>
                    <a:pt x="23848" y="29377"/>
                  </a:lnTo>
                  <a:lnTo>
                    <a:pt x="25614" y="20716"/>
                  </a:lnTo>
                  <a:lnTo>
                    <a:pt x="27379" y="12055"/>
                  </a:lnTo>
                  <a:lnTo>
                    <a:pt x="23472" y="3582"/>
                  </a:lnTo>
                  <a:lnTo>
                    <a:pt x="10300" y="0"/>
                  </a:lnTo>
                  <a:lnTo>
                    <a:pt x="3530" y="55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4" name="object 74" descr=""/>
            <p:cNvSpPr/>
            <p:nvPr/>
          </p:nvSpPr>
          <p:spPr>
            <a:xfrm>
              <a:off x="2834092" y="6137830"/>
              <a:ext cx="18415" cy="35560"/>
            </a:xfrm>
            <a:custGeom>
              <a:avLst/>
              <a:gdLst/>
              <a:ahLst/>
              <a:cxnLst/>
              <a:rect l="l" t="t" r="r" b="b"/>
              <a:pathLst>
                <a:path w="18414" h="35560">
                  <a:moveTo>
                    <a:pt x="14559" y="0"/>
                  </a:moveTo>
                  <a:lnTo>
                    <a:pt x="0" y="28067"/>
                  </a:lnTo>
                  <a:lnTo>
                    <a:pt x="2261" y="34961"/>
                  </a:lnTo>
                  <a:lnTo>
                    <a:pt x="3376" y="31931"/>
                  </a:lnTo>
                  <a:lnTo>
                    <a:pt x="6149" y="26134"/>
                  </a:lnTo>
                  <a:lnTo>
                    <a:pt x="11160" y="16335"/>
                  </a:lnTo>
                  <a:lnTo>
                    <a:pt x="18108" y="3011"/>
                  </a:lnTo>
                  <a:lnTo>
                    <a:pt x="14559" y="0"/>
                  </a:lnTo>
                  <a:close/>
                </a:path>
              </a:pathLst>
            </a:custGeom>
            <a:solidFill>
              <a:srgbClr val="CA3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5" name="object 75" descr=""/>
            <p:cNvPicPr/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2869948" y="6166222"/>
              <a:ext cx="55205" cy="58402"/>
            </a:xfrm>
            <a:prstGeom prst="rect">
              <a:avLst/>
            </a:prstGeom>
          </p:spPr>
        </p:pic>
        <p:sp>
          <p:nvSpPr>
            <p:cNvPr id="76" name="object 76" descr=""/>
            <p:cNvSpPr/>
            <p:nvPr/>
          </p:nvSpPr>
          <p:spPr>
            <a:xfrm>
              <a:off x="2920191" y="6191260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5">
                  <a:moveTo>
                    <a:pt x="4559" y="0"/>
                  </a:moveTo>
                  <a:lnTo>
                    <a:pt x="1314" y="0"/>
                  </a:lnTo>
                  <a:lnTo>
                    <a:pt x="0" y="1518"/>
                  </a:lnTo>
                  <a:lnTo>
                    <a:pt x="0" y="17821"/>
                  </a:lnTo>
                  <a:lnTo>
                    <a:pt x="1314" y="19340"/>
                  </a:lnTo>
                  <a:lnTo>
                    <a:pt x="4559" y="19340"/>
                  </a:lnTo>
                  <a:lnTo>
                    <a:pt x="5873" y="17821"/>
                  </a:lnTo>
                  <a:lnTo>
                    <a:pt x="5873" y="3392"/>
                  </a:lnTo>
                  <a:lnTo>
                    <a:pt x="5873" y="151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7" name="object 77" descr=""/>
            <p:cNvSpPr/>
            <p:nvPr/>
          </p:nvSpPr>
          <p:spPr>
            <a:xfrm>
              <a:off x="2911851" y="6178233"/>
              <a:ext cx="22860" cy="26670"/>
            </a:xfrm>
            <a:custGeom>
              <a:avLst/>
              <a:gdLst/>
              <a:ahLst/>
              <a:cxnLst/>
              <a:rect l="l" t="t" r="r" b="b"/>
              <a:pathLst>
                <a:path w="22860" h="26670">
                  <a:moveTo>
                    <a:pt x="17504" y="0"/>
                  </a:moveTo>
                  <a:lnTo>
                    <a:pt x="5048" y="0"/>
                  </a:lnTo>
                  <a:lnTo>
                    <a:pt x="0" y="5832"/>
                  </a:lnTo>
                  <a:lnTo>
                    <a:pt x="0" y="20221"/>
                  </a:lnTo>
                  <a:lnTo>
                    <a:pt x="5048" y="26053"/>
                  </a:lnTo>
                  <a:lnTo>
                    <a:pt x="11276" y="26053"/>
                  </a:lnTo>
                  <a:lnTo>
                    <a:pt x="17504" y="26053"/>
                  </a:lnTo>
                  <a:lnTo>
                    <a:pt x="22553" y="20221"/>
                  </a:lnTo>
                  <a:lnTo>
                    <a:pt x="22553" y="5832"/>
                  </a:lnTo>
                  <a:lnTo>
                    <a:pt x="17504" y="0"/>
                  </a:lnTo>
                  <a:close/>
                </a:path>
              </a:pathLst>
            </a:custGeom>
            <a:solidFill>
              <a:srgbClr val="9CD8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8" name="object 78" descr=""/>
            <p:cNvSpPr/>
            <p:nvPr/>
          </p:nvSpPr>
          <p:spPr>
            <a:xfrm>
              <a:off x="2920709" y="6178233"/>
              <a:ext cx="13970" cy="26670"/>
            </a:xfrm>
            <a:custGeom>
              <a:avLst/>
              <a:gdLst/>
              <a:ahLst/>
              <a:cxnLst/>
              <a:rect l="l" t="t" r="r" b="b"/>
              <a:pathLst>
                <a:path w="13969" h="26670">
                  <a:moveTo>
                    <a:pt x="3988" y="12"/>
                  </a:moveTo>
                  <a:lnTo>
                    <a:pt x="2418" y="0"/>
                  </a:lnTo>
                  <a:lnTo>
                    <a:pt x="1781" y="4"/>
                  </a:lnTo>
                  <a:lnTo>
                    <a:pt x="1145" y="71"/>
                  </a:lnTo>
                  <a:lnTo>
                    <a:pt x="518" y="199"/>
                  </a:lnTo>
                  <a:lnTo>
                    <a:pt x="2797" y="1682"/>
                  </a:lnTo>
                  <a:lnTo>
                    <a:pt x="4644" y="3914"/>
                  </a:lnTo>
                  <a:lnTo>
                    <a:pt x="7004" y="9308"/>
                  </a:lnTo>
                  <a:lnTo>
                    <a:pt x="7464" y="12349"/>
                  </a:lnTo>
                  <a:lnTo>
                    <a:pt x="6888" y="17671"/>
                  </a:lnTo>
                  <a:lnTo>
                    <a:pt x="6086" y="19869"/>
                  </a:lnTo>
                  <a:lnTo>
                    <a:pt x="3568" y="23539"/>
                  </a:lnTo>
                  <a:lnTo>
                    <a:pt x="1898" y="24942"/>
                  </a:lnTo>
                  <a:lnTo>
                    <a:pt x="0" y="25762"/>
                  </a:lnTo>
                  <a:lnTo>
                    <a:pt x="1548" y="26159"/>
                  </a:lnTo>
                  <a:lnTo>
                    <a:pt x="13820" y="12619"/>
                  </a:lnTo>
                  <a:lnTo>
                    <a:pt x="13656" y="10777"/>
                  </a:lnTo>
                  <a:lnTo>
                    <a:pt x="5558" y="392"/>
                  </a:lnTo>
                  <a:lnTo>
                    <a:pt x="3988" y="12"/>
                  </a:lnTo>
                  <a:close/>
                </a:path>
              </a:pathLst>
            </a:custGeom>
            <a:solidFill>
              <a:srgbClr val="54B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9" name="object 79" descr=""/>
            <p:cNvSpPr/>
            <p:nvPr/>
          </p:nvSpPr>
          <p:spPr>
            <a:xfrm>
              <a:off x="2890774" y="6164300"/>
              <a:ext cx="7620" cy="24765"/>
            </a:xfrm>
            <a:custGeom>
              <a:avLst/>
              <a:gdLst/>
              <a:ahLst/>
              <a:cxnLst/>
              <a:rect l="l" t="t" r="r" b="b"/>
              <a:pathLst>
                <a:path w="7619" h="24764">
                  <a:moveTo>
                    <a:pt x="6019" y="0"/>
                  </a:moveTo>
                  <a:lnTo>
                    <a:pt x="4397" y="0"/>
                  </a:lnTo>
                  <a:lnTo>
                    <a:pt x="1314" y="0"/>
                  </a:lnTo>
                  <a:lnTo>
                    <a:pt x="0" y="1518"/>
                  </a:lnTo>
                  <a:lnTo>
                    <a:pt x="0" y="22665"/>
                  </a:lnTo>
                  <a:lnTo>
                    <a:pt x="1314" y="24184"/>
                  </a:lnTo>
                  <a:lnTo>
                    <a:pt x="6019" y="24184"/>
                  </a:lnTo>
                  <a:lnTo>
                    <a:pt x="7334" y="22665"/>
                  </a:lnTo>
                  <a:lnTo>
                    <a:pt x="7334" y="1518"/>
                  </a:lnTo>
                  <a:lnTo>
                    <a:pt x="601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0" name="object 80" descr=""/>
            <p:cNvSpPr/>
            <p:nvPr/>
          </p:nvSpPr>
          <p:spPr>
            <a:xfrm>
              <a:off x="2880330" y="6148007"/>
              <a:ext cx="28575" cy="33020"/>
            </a:xfrm>
            <a:custGeom>
              <a:avLst/>
              <a:gdLst/>
              <a:ahLst/>
              <a:cxnLst/>
              <a:rect l="l" t="t" r="r" b="b"/>
              <a:pathLst>
                <a:path w="28575" h="33020">
                  <a:moveTo>
                    <a:pt x="21893" y="0"/>
                  </a:moveTo>
                  <a:lnTo>
                    <a:pt x="6314" y="0"/>
                  </a:lnTo>
                  <a:lnTo>
                    <a:pt x="0" y="7294"/>
                  </a:lnTo>
                  <a:lnTo>
                    <a:pt x="0" y="25290"/>
                  </a:lnTo>
                  <a:lnTo>
                    <a:pt x="6314" y="32584"/>
                  </a:lnTo>
                  <a:lnTo>
                    <a:pt x="14103" y="32584"/>
                  </a:lnTo>
                  <a:lnTo>
                    <a:pt x="21893" y="32584"/>
                  </a:lnTo>
                  <a:lnTo>
                    <a:pt x="28207" y="25290"/>
                  </a:lnTo>
                  <a:lnTo>
                    <a:pt x="28207" y="7294"/>
                  </a:lnTo>
                  <a:lnTo>
                    <a:pt x="21893" y="0"/>
                  </a:lnTo>
                  <a:close/>
                </a:path>
              </a:pathLst>
            </a:custGeom>
            <a:solidFill>
              <a:srgbClr val="9CD8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1" name="object 81" descr=""/>
            <p:cNvSpPr/>
            <p:nvPr/>
          </p:nvSpPr>
          <p:spPr>
            <a:xfrm>
              <a:off x="2891465" y="6147961"/>
              <a:ext cx="17780" cy="33020"/>
            </a:xfrm>
            <a:custGeom>
              <a:avLst/>
              <a:gdLst/>
              <a:ahLst/>
              <a:cxnLst/>
              <a:rect l="l" t="t" r="r" b="b"/>
              <a:pathLst>
                <a:path w="17780" h="33020">
                  <a:moveTo>
                    <a:pt x="5023" y="0"/>
                  </a:moveTo>
                  <a:lnTo>
                    <a:pt x="3015" y="46"/>
                  </a:lnTo>
                  <a:lnTo>
                    <a:pt x="2220" y="53"/>
                  </a:lnTo>
                  <a:lnTo>
                    <a:pt x="1426" y="138"/>
                  </a:lnTo>
                  <a:lnTo>
                    <a:pt x="643" y="300"/>
                  </a:lnTo>
                  <a:lnTo>
                    <a:pt x="3495" y="2152"/>
                  </a:lnTo>
                  <a:lnTo>
                    <a:pt x="5806" y="4942"/>
                  </a:lnTo>
                  <a:lnTo>
                    <a:pt x="8759" y="11687"/>
                  </a:lnTo>
                  <a:lnTo>
                    <a:pt x="9334" y="15490"/>
                  </a:lnTo>
                  <a:lnTo>
                    <a:pt x="8613" y="22144"/>
                  </a:lnTo>
                  <a:lnTo>
                    <a:pt x="7610" y="24889"/>
                  </a:lnTo>
                  <a:lnTo>
                    <a:pt x="4460" y="29474"/>
                  </a:lnTo>
                  <a:lnTo>
                    <a:pt x="2373" y="31226"/>
                  </a:lnTo>
                  <a:lnTo>
                    <a:pt x="0" y="32249"/>
                  </a:lnTo>
                  <a:lnTo>
                    <a:pt x="1952" y="32790"/>
                  </a:lnTo>
                  <a:lnTo>
                    <a:pt x="17566" y="15821"/>
                  </a:lnTo>
                  <a:lnTo>
                    <a:pt x="17354" y="13488"/>
                  </a:lnTo>
                  <a:lnTo>
                    <a:pt x="7016" y="448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rgbClr val="54B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2" name="object 82" descr=""/>
            <p:cNvSpPr/>
            <p:nvPr/>
          </p:nvSpPr>
          <p:spPr>
            <a:xfrm>
              <a:off x="2917788" y="6152561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5">
                  <a:moveTo>
                    <a:pt x="4559" y="0"/>
                  </a:moveTo>
                  <a:lnTo>
                    <a:pt x="1314" y="0"/>
                  </a:lnTo>
                  <a:lnTo>
                    <a:pt x="0" y="1518"/>
                  </a:lnTo>
                  <a:lnTo>
                    <a:pt x="0" y="17821"/>
                  </a:lnTo>
                  <a:lnTo>
                    <a:pt x="1314" y="19340"/>
                  </a:lnTo>
                  <a:lnTo>
                    <a:pt x="4559" y="19340"/>
                  </a:lnTo>
                  <a:lnTo>
                    <a:pt x="5873" y="17821"/>
                  </a:lnTo>
                  <a:lnTo>
                    <a:pt x="5873" y="3392"/>
                  </a:lnTo>
                  <a:lnTo>
                    <a:pt x="5873" y="151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83" name="object 83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09433" y="6139534"/>
              <a:ext cx="81827" cy="95613"/>
            </a:xfrm>
            <a:prstGeom prst="rect">
              <a:avLst/>
            </a:prstGeom>
          </p:spPr>
        </p:pic>
        <p:sp>
          <p:nvSpPr>
            <p:cNvPr id="84" name="object 84" descr=""/>
            <p:cNvSpPr/>
            <p:nvPr/>
          </p:nvSpPr>
          <p:spPr>
            <a:xfrm>
              <a:off x="2882595" y="6536765"/>
              <a:ext cx="354965" cy="369570"/>
            </a:xfrm>
            <a:custGeom>
              <a:avLst/>
              <a:gdLst/>
              <a:ahLst/>
              <a:cxnLst/>
              <a:rect l="l" t="t" r="r" b="b"/>
              <a:pathLst>
                <a:path w="354964" h="369570">
                  <a:moveTo>
                    <a:pt x="112903" y="0"/>
                  </a:moveTo>
                  <a:lnTo>
                    <a:pt x="80645" y="0"/>
                  </a:lnTo>
                  <a:lnTo>
                    <a:pt x="80645" y="16776"/>
                  </a:lnTo>
                  <a:lnTo>
                    <a:pt x="112903" y="16776"/>
                  </a:lnTo>
                  <a:lnTo>
                    <a:pt x="112903" y="0"/>
                  </a:lnTo>
                  <a:close/>
                </a:path>
                <a:path w="354964" h="369570">
                  <a:moveTo>
                    <a:pt x="274193" y="0"/>
                  </a:moveTo>
                  <a:lnTo>
                    <a:pt x="241935" y="0"/>
                  </a:lnTo>
                  <a:lnTo>
                    <a:pt x="241935" y="16776"/>
                  </a:lnTo>
                  <a:lnTo>
                    <a:pt x="274193" y="16776"/>
                  </a:lnTo>
                  <a:lnTo>
                    <a:pt x="274193" y="0"/>
                  </a:lnTo>
                  <a:close/>
                </a:path>
                <a:path w="354964" h="369570">
                  <a:moveTo>
                    <a:pt x="354838" y="66763"/>
                  </a:moveTo>
                  <a:lnTo>
                    <a:pt x="338709" y="66763"/>
                  </a:lnTo>
                  <a:lnTo>
                    <a:pt x="338709" y="50253"/>
                  </a:lnTo>
                  <a:lnTo>
                    <a:pt x="290322" y="50253"/>
                  </a:lnTo>
                  <a:lnTo>
                    <a:pt x="290322" y="17233"/>
                  </a:lnTo>
                  <a:lnTo>
                    <a:pt x="274193" y="17233"/>
                  </a:lnTo>
                  <a:lnTo>
                    <a:pt x="274193" y="50253"/>
                  </a:lnTo>
                  <a:lnTo>
                    <a:pt x="274193" y="66763"/>
                  </a:lnTo>
                  <a:lnTo>
                    <a:pt x="274193" y="101053"/>
                  </a:lnTo>
                  <a:lnTo>
                    <a:pt x="241935" y="101053"/>
                  </a:lnTo>
                  <a:lnTo>
                    <a:pt x="241935" y="50330"/>
                  </a:lnTo>
                  <a:lnTo>
                    <a:pt x="241935" y="16776"/>
                  </a:lnTo>
                  <a:lnTo>
                    <a:pt x="225806" y="16776"/>
                  </a:lnTo>
                  <a:lnTo>
                    <a:pt x="225806" y="50253"/>
                  </a:lnTo>
                  <a:lnTo>
                    <a:pt x="129032" y="50253"/>
                  </a:lnTo>
                  <a:lnTo>
                    <a:pt x="129032" y="17233"/>
                  </a:lnTo>
                  <a:lnTo>
                    <a:pt x="112903" y="17233"/>
                  </a:lnTo>
                  <a:lnTo>
                    <a:pt x="112903" y="50253"/>
                  </a:lnTo>
                  <a:lnTo>
                    <a:pt x="112903" y="101053"/>
                  </a:lnTo>
                  <a:lnTo>
                    <a:pt x="80645" y="101053"/>
                  </a:lnTo>
                  <a:lnTo>
                    <a:pt x="80645" y="66763"/>
                  </a:lnTo>
                  <a:lnTo>
                    <a:pt x="80645" y="50253"/>
                  </a:lnTo>
                  <a:lnTo>
                    <a:pt x="80645" y="17233"/>
                  </a:lnTo>
                  <a:lnTo>
                    <a:pt x="64516" y="17233"/>
                  </a:lnTo>
                  <a:lnTo>
                    <a:pt x="64516" y="50253"/>
                  </a:lnTo>
                  <a:lnTo>
                    <a:pt x="16129" y="50253"/>
                  </a:lnTo>
                  <a:lnTo>
                    <a:pt x="16129" y="66763"/>
                  </a:lnTo>
                  <a:lnTo>
                    <a:pt x="0" y="66763"/>
                  </a:lnTo>
                  <a:lnTo>
                    <a:pt x="0" y="101053"/>
                  </a:lnTo>
                  <a:lnTo>
                    <a:pt x="0" y="352513"/>
                  </a:lnTo>
                  <a:lnTo>
                    <a:pt x="16129" y="352513"/>
                  </a:lnTo>
                  <a:lnTo>
                    <a:pt x="16129" y="369023"/>
                  </a:lnTo>
                  <a:lnTo>
                    <a:pt x="338709" y="369023"/>
                  </a:lnTo>
                  <a:lnTo>
                    <a:pt x="338709" y="352513"/>
                  </a:lnTo>
                  <a:lnTo>
                    <a:pt x="354838" y="352513"/>
                  </a:lnTo>
                  <a:lnTo>
                    <a:pt x="354838" y="336003"/>
                  </a:lnTo>
                  <a:lnTo>
                    <a:pt x="32258" y="336003"/>
                  </a:lnTo>
                  <a:lnTo>
                    <a:pt x="32258" y="285203"/>
                  </a:lnTo>
                  <a:lnTo>
                    <a:pt x="80645" y="285203"/>
                  </a:lnTo>
                  <a:lnTo>
                    <a:pt x="80645" y="335483"/>
                  </a:lnTo>
                  <a:lnTo>
                    <a:pt x="112903" y="335483"/>
                  </a:lnTo>
                  <a:lnTo>
                    <a:pt x="112903" y="285203"/>
                  </a:lnTo>
                  <a:lnTo>
                    <a:pt x="161290" y="285203"/>
                  </a:lnTo>
                  <a:lnTo>
                    <a:pt x="161290" y="335483"/>
                  </a:lnTo>
                  <a:lnTo>
                    <a:pt x="193548" y="335483"/>
                  </a:lnTo>
                  <a:lnTo>
                    <a:pt x="193548" y="285203"/>
                  </a:lnTo>
                  <a:lnTo>
                    <a:pt x="241935" y="285203"/>
                  </a:lnTo>
                  <a:lnTo>
                    <a:pt x="241935" y="335483"/>
                  </a:lnTo>
                  <a:lnTo>
                    <a:pt x="274193" y="335483"/>
                  </a:lnTo>
                  <a:lnTo>
                    <a:pt x="274193" y="285203"/>
                  </a:lnTo>
                  <a:lnTo>
                    <a:pt x="322580" y="285203"/>
                  </a:lnTo>
                  <a:lnTo>
                    <a:pt x="322580" y="335483"/>
                  </a:lnTo>
                  <a:lnTo>
                    <a:pt x="354838" y="335483"/>
                  </a:lnTo>
                  <a:lnTo>
                    <a:pt x="354838" y="285203"/>
                  </a:lnTo>
                  <a:lnTo>
                    <a:pt x="354838" y="252183"/>
                  </a:lnTo>
                  <a:lnTo>
                    <a:pt x="32258" y="252183"/>
                  </a:lnTo>
                  <a:lnTo>
                    <a:pt x="32258" y="201383"/>
                  </a:lnTo>
                  <a:lnTo>
                    <a:pt x="80645" y="201383"/>
                  </a:lnTo>
                  <a:lnTo>
                    <a:pt x="80645" y="251612"/>
                  </a:lnTo>
                  <a:lnTo>
                    <a:pt x="112903" y="251612"/>
                  </a:lnTo>
                  <a:lnTo>
                    <a:pt x="112903" y="201383"/>
                  </a:lnTo>
                  <a:lnTo>
                    <a:pt x="161290" y="201383"/>
                  </a:lnTo>
                  <a:lnTo>
                    <a:pt x="161290" y="251612"/>
                  </a:lnTo>
                  <a:lnTo>
                    <a:pt x="193548" y="251612"/>
                  </a:lnTo>
                  <a:lnTo>
                    <a:pt x="193548" y="201383"/>
                  </a:lnTo>
                  <a:lnTo>
                    <a:pt x="241935" y="201383"/>
                  </a:lnTo>
                  <a:lnTo>
                    <a:pt x="241935" y="251612"/>
                  </a:lnTo>
                  <a:lnTo>
                    <a:pt x="274193" y="251612"/>
                  </a:lnTo>
                  <a:lnTo>
                    <a:pt x="274193" y="201383"/>
                  </a:lnTo>
                  <a:lnTo>
                    <a:pt x="322580" y="201383"/>
                  </a:lnTo>
                  <a:lnTo>
                    <a:pt x="322580" y="251612"/>
                  </a:lnTo>
                  <a:lnTo>
                    <a:pt x="354838" y="251612"/>
                  </a:lnTo>
                  <a:lnTo>
                    <a:pt x="354838" y="201383"/>
                  </a:lnTo>
                  <a:lnTo>
                    <a:pt x="354838" y="168363"/>
                  </a:lnTo>
                  <a:lnTo>
                    <a:pt x="32258" y="168363"/>
                  </a:lnTo>
                  <a:lnTo>
                    <a:pt x="32258" y="117563"/>
                  </a:lnTo>
                  <a:lnTo>
                    <a:pt x="80645" y="117563"/>
                  </a:lnTo>
                  <a:lnTo>
                    <a:pt x="80645" y="167741"/>
                  </a:lnTo>
                  <a:lnTo>
                    <a:pt x="112903" y="167741"/>
                  </a:lnTo>
                  <a:lnTo>
                    <a:pt x="112903" y="117563"/>
                  </a:lnTo>
                  <a:lnTo>
                    <a:pt x="161290" y="117563"/>
                  </a:lnTo>
                  <a:lnTo>
                    <a:pt x="161290" y="167741"/>
                  </a:lnTo>
                  <a:lnTo>
                    <a:pt x="193548" y="167741"/>
                  </a:lnTo>
                  <a:lnTo>
                    <a:pt x="193548" y="117563"/>
                  </a:lnTo>
                  <a:lnTo>
                    <a:pt x="241935" y="117563"/>
                  </a:lnTo>
                  <a:lnTo>
                    <a:pt x="241935" y="167741"/>
                  </a:lnTo>
                  <a:lnTo>
                    <a:pt x="274193" y="167741"/>
                  </a:lnTo>
                  <a:lnTo>
                    <a:pt x="274193" y="117563"/>
                  </a:lnTo>
                  <a:lnTo>
                    <a:pt x="322580" y="117563"/>
                  </a:lnTo>
                  <a:lnTo>
                    <a:pt x="322580" y="167741"/>
                  </a:lnTo>
                  <a:lnTo>
                    <a:pt x="354838" y="167741"/>
                  </a:lnTo>
                  <a:lnTo>
                    <a:pt x="354838" y="117563"/>
                  </a:lnTo>
                  <a:lnTo>
                    <a:pt x="354838" y="117424"/>
                  </a:lnTo>
                  <a:lnTo>
                    <a:pt x="354838" y="101053"/>
                  </a:lnTo>
                  <a:lnTo>
                    <a:pt x="354838" y="6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5" name="object 85" descr=""/>
          <p:cNvGrpSpPr/>
          <p:nvPr/>
        </p:nvGrpSpPr>
        <p:grpSpPr>
          <a:xfrm>
            <a:off x="0" y="8090197"/>
            <a:ext cx="5212080" cy="3979545"/>
            <a:chOff x="0" y="8090197"/>
            <a:chExt cx="5212080" cy="3979545"/>
          </a:xfrm>
        </p:grpSpPr>
        <p:pic>
          <p:nvPicPr>
            <p:cNvPr id="86" name="object 8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11" y="8199246"/>
              <a:ext cx="4855764" cy="1761243"/>
            </a:xfrm>
            <a:prstGeom prst="rect">
              <a:avLst/>
            </a:prstGeom>
          </p:spPr>
        </p:pic>
        <p:pic>
          <p:nvPicPr>
            <p:cNvPr id="87" name="object 8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8090197"/>
              <a:ext cx="5211716" cy="3979257"/>
            </a:xfrm>
            <a:prstGeom prst="rect">
              <a:avLst/>
            </a:prstGeom>
          </p:spPr>
        </p:pic>
        <p:pic>
          <p:nvPicPr>
            <p:cNvPr id="88" name="object 88" descr=""/>
            <p:cNvPicPr/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48141" y="8199246"/>
              <a:ext cx="4839304" cy="1744783"/>
            </a:xfrm>
            <a:prstGeom prst="rect">
              <a:avLst/>
            </a:prstGeom>
          </p:spPr>
        </p:pic>
        <p:pic>
          <p:nvPicPr>
            <p:cNvPr id="89" name="object 89" descr=""/>
            <p:cNvPicPr/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0" y="8090197"/>
              <a:ext cx="5211716" cy="3979258"/>
            </a:xfrm>
            <a:prstGeom prst="rect">
              <a:avLst/>
            </a:prstGeom>
          </p:spPr>
        </p:pic>
        <p:pic>
          <p:nvPicPr>
            <p:cNvPr id="90" name="object 90" descr=""/>
            <p:cNvPicPr/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12303" y="8845310"/>
              <a:ext cx="3100693" cy="701616"/>
            </a:xfrm>
            <a:prstGeom prst="rect">
              <a:avLst/>
            </a:prstGeom>
          </p:spPr>
        </p:pic>
        <p:sp>
          <p:nvSpPr>
            <p:cNvPr id="91" name="object 91" descr=""/>
            <p:cNvSpPr/>
            <p:nvPr/>
          </p:nvSpPr>
          <p:spPr>
            <a:xfrm>
              <a:off x="1594583" y="10135379"/>
              <a:ext cx="306705" cy="260985"/>
            </a:xfrm>
            <a:custGeom>
              <a:avLst/>
              <a:gdLst/>
              <a:ahLst/>
              <a:cxnLst/>
              <a:rect l="l" t="t" r="r" b="b"/>
              <a:pathLst>
                <a:path w="306705" h="260984">
                  <a:moveTo>
                    <a:pt x="45985" y="37218"/>
                  </a:moveTo>
                  <a:lnTo>
                    <a:pt x="34061" y="40146"/>
                  </a:lnTo>
                  <a:lnTo>
                    <a:pt x="24316" y="48129"/>
                  </a:lnTo>
                  <a:lnTo>
                    <a:pt x="17740" y="59960"/>
                  </a:lnTo>
                  <a:lnTo>
                    <a:pt x="15328" y="74436"/>
                  </a:lnTo>
                  <a:lnTo>
                    <a:pt x="17740" y="88912"/>
                  </a:lnTo>
                  <a:lnTo>
                    <a:pt x="24316" y="100743"/>
                  </a:lnTo>
                  <a:lnTo>
                    <a:pt x="34061" y="108726"/>
                  </a:lnTo>
                  <a:lnTo>
                    <a:pt x="45985" y="111654"/>
                  </a:lnTo>
                  <a:lnTo>
                    <a:pt x="57909" y="108726"/>
                  </a:lnTo>
                  <a:lnTo>
                    <a:pt x="67655" y="100743"/>
                  </a:lnTo>
                  <a:lnTo>
                    <a:pt x="74230" y="88912"/>
                  </a:lnTo>
                  <a:lnTo>
                    <a:pt x="76642" y="74436"/>
                  </a:lnTo>
                  <a:lnTo>
                    <a:pt x="74230" y="59960"/>
                  </a:lnTo>
                  <a:lnTo>
                    <a:pt x="67655" y="48129"/>
                  </a:lnTo>
                  <a:lnTo>
                    <a:pt x="57909" y="40146"/>
                  </a:lnTo>
                  <a:lnTo>
                    <a:pt x="45985" y="37218"/>
                  </a:lnTo>
                  <a:close/>
                </a:path>
                <a:path w="306705" h="260984">
                  <a:moveTo>
                    <a:pt x="260585" y="37218"/>
                  </a:moveTo>
                  <a:lnTo>
                    <a:pt x="248662" y="40146"/>
                  </a:lnTo>
                  <a:lnTo>
                    <a:pt x="238916" y="48129"/>
                  </a:lnTo>
                  <a:lnTo>
                    <a:pt x="232340" y="59960"/>
                  </a:lnTo>
                  <a:lnTo>
                    <a:pt x="229928" y="74436"/>
                  </a:lnTo>
                  <a:lnTo>
                    <a:pt x="232340" y="88912"/>
                  </a:lnTo>
                  <a:lnTo>
                    <a:pt x="238916" y="100743"/>
                  </a:lnTo>
                  <a:lnTo>
                    <a:pt x="248662" y="108726"/>
                  </a:lnTo>
                  <a:lnTo>
                    <a:pt x="260585" y="111654"/>
                  </a:lnTo>
                  <a:lnTo>
                    <a:pt x="272509" y="108726"/>
                  </a:lnTo>
                  <a:lnTo>
                    <a:pt x="282255" y="100743"/>
                  </a:lnTo>
                  <a:lnTo>
                    <a:pt x="288830" y="88912"/>
                  </a:lnTo>
                  <a:lnTo>
                    <a:pt x="291242" y="74436"/>
                  </a:lnTo>
                  <a:lnTo>
                    <a:pt x="288830" y="59960"/>
                  </a:lnTo>
                  <a:lnTo>
                    <a:pt x="282255" y="48129"/>
                  </a:lnTo>
                  <a:lnTo>
                    <a:pt x="272509" y="40146"/>
                  </a:lnTo>
                  <a:lnTo>
                    <a:pt x="260585" y="37218"/>
                  </a:lnTo>
                  <a:close/>
                </a:path>
                <a:path w="306705" h="260984">
                  <a:moveTo>
                    <a:pt x="120473" y="148872"/>
                  </a:moveTo>
                  <a:lnTo>
                    <a:pt x="116497" y="148872"/>
                  </a:lnTo>
                  <a:lnTo>
                    <a:pt x="95022" y="154139"/>
                  </a:lnTo>
                  <a:lnTo>
                    <a:pt x="77481" y="168499"/>
                  </a:lnTo>
                  <a:lnTo>
                    <a:pt x="65652" y="189794"/>
                  </a:lnTo>
                  <a:lnTo>
                    <a:pt x="61314" y="215865"/>
                  </a:lnTo>
                  <a:lnTo>
                    <a:pt x="61314" y="232613"/>
                  </a:lnTo>
                  <a:lnTo>
                    <a:pt x="63121" y="243476"/>
                  </a:lnTo>
                  <a:lnTo>
                    <a:pt x="68050" y="252349"/>
                  </a:lnTo>
                  <a:lnTo>
                    <a:pt x="75359" y="258333"/>
                  </a:lnTo>
                  <a:lnTo>
                    <a:pt x="84307" y="260527"/>
                  </a:lnTo>
                  <a:lnTo>
                    <a:pt x="222264" y="260527"/>
                  </a:lnTo>
                  <a:lnTo>
                    <a:pt x="231212" y="258333"/>
                  </a:lnTo>
                  <a:lnTo>
                    <a:pt x="238521" y="252349"/>
                  </a:lnTo>
                  <a:lnTo>
                    <a:pt x="243449" y="243476"/>
                  </a:lnTo>
                  <a:lnTo>
                    <a:pt x="245257" y="232613"/>
                  </a:lnTo>
                  <a:lnTo>
                    <a:pt x="245257" y="215865"/>
                  </a:lnTo>
                  <a:lnTo>
                    <a:pt x="240919" y="189794"/>
                  </a:lnTo>
                  <a:lnTo>
                    <a:pt x="229090" y="168499"/>
                  </a:lnTo>
                  <a:lnTo>
                    <a:pt x="216481" y="158177"/>
                  </a:lnTo>
                  <a:lnTo>
                    <a:pt x="153285" y="158177"/>
                  </a:lnTo>
                  <a:lnTo>
                    <a:pt x="144595" y="157541"/>
                  </a:lnTo>
                  <a:lnTo>
                    <a:pt x="136214" y="155705"/>
                  </a:lnTo>
                  <a:lnTo>
                    <a:pt x="128166" y="152780"/>
                  </a:lnTo>
                  <a:lnTo>
                    <a:pt x="120473" y="148872"/>
                  </a:lnTo>
                  <a:close/>
                </a:path>
                <a:path w="306705" h="260984">
                  <a:moveTo>
                    <a:pt x="69745" y="130263"/>
                  </a:moveTo>
                  <a:lnTo>
                    <a:pt x="30657" y="130263"/>
                  </a:lnTo>
                  <a:lnTo>
                    <a:pt x="18733" y="133192"/>
                  </a:lnTo>
                  <a:lnTo>
                    <a:pt x="8987" y="141174"/>
                  </a:lnTo>
                  <a:lnTo>
                    <a:pt x="2412" y="153006"/>
                  </a:lnTo>
                  <a:lnTo>
                    <a:pt x="18" y="167372"/>
                  </a:lnTo>
                  <a:lnTo>
                    <a:pt x="0" y="196384"/>
                  </a:lnTo>
                  <a:lnTo>
                    <a:pt x="6849" y="204700"/>
                  </a:lnTo>
                  <a:lnTo>
                    <a:pt x="46895" y="204700"/>
                  </a:lnTo>
                  <a:lnTo>
                    <a:pt x="51082" y="184938"/>
                  </a:lnTo>
                  <a:lnTo>
                    <a:pt x="58799" y="167372"/>
                  </a:lnTo>
                  <a:lnTo>
                    <a:pt x="69569" y="152566"/>
                  </a:lnTo>
                  <a:lnTo>
                    <a:pt x="82918" y="141080"/>
                  </a:lnTo>
                  <a:lnTo>
                    <a:pt x="77361" y="134392"/>
                  </a:lnTo>
                  <a:lnTo>
                    <a:pt x="69745" y="130263"/>
                  </a:lnTo>
                  <a:close/>
                </a:path>
                <a:path w="306705" h="260984">
                  <a:moveTo>
                    <a:pt x="275914" y="130263"/>
                  </a:moveTo>
                  <a:lnTo>
                    <a:pt x="236826" y="130263"/>
                  </a:lnTo>
                  <a:lnTo>
                    <a:pt x="229210" y="134392"/>
                  </a:lnTo>
                  <a:lnTo>
                    <a:pt x="223653" y="141080"/>
                  </a:lnTo>
                  <a:lnTo>
                    <a:pt x="237000" y="152566"/>
                  </a:lnTo>
                  <a:lnTo>
                    <a:pt x="247766" y="167372"/>
                  </a:lnTo>
                  <a:lnTo>
                    <a:pt x="255468" y="184938"/>
                  </a:lnTo>
                  <a:lnTo>
                    <a:pt x="259627" y="204700"/>
                  </a:lnTo>
                  <a:lnTo>
                    <a:pt x="299721" y="204700"/>
                  </a:lnTo>
                  <a:lnTo>
                    <a:pt x="306571" y="196384"/>
                  </a:lnTo>
                  <a:lnTo>
                    <a:pt x="306553" y="167372"/>
                  </a:lnTo>
                  <a:lnTo>
                    <a:pt x="304159" y="153006"/>
                  </a:lnTo>
                  <a:lnTo>
                    <a:pt x="297583" y="141174"/>
                  </a:lnTo>
                  <a:lnTo>
                    <a:pt x="287838" y="133192"/>
                  </a:lnTo>
                  <a:lnTo>
                    <a:pt x="275914" y="130263"/>
                  </a:lnTo>
                  <a:close/>
                </a:path>
                <a:path w="306705" h="260984">
                  <a:moveTo>
                    <a:pt x="190074" y="148872"/>
                  </a:moveTo>
                  <a:lnTo>
                    <a:pt x="186098" y="148872"/>
                  </a:lnTo>
                  <a:lnTo>
                    <a:pt x="178425" y="152780"/>
                  </a:lnTo>
                  <a:lnTo>
                    <a:pt x="170374" y="155705"/>
                  </a:lnTo>
                  <a:lnTo>
                    <a:pt x="161982" y="157541"/>
                  </a:lnTo>
                  <a:lnTo>
                    <a:pt x="153285" y="158177"/>
                  </a:lnTo>
                  <a:lnTo>
                    <a:pt x="216481" y="158177"/>
                  </a:lnTo>
                  <a:lnTo>
                    <a:pt x="211549" y="154139"/>
                  </a:lnTo>
                  <a:lnTo>
                    <a:pt x="190074" y="148872"/>
                  </a:lnTo>
                  <a:close/>
                </a:path>
                <a:path w="306705" h="260984">
                  <a:moveTo>
                    <a:pt x="153285" y="0"/>
                  </a:moveTo>
                  <a:lnTo>
                    <a:pt x="132393" y="5114"/>
                  </a:lnTo>
                  <a:lnTo>
                    <a:pt x="115341" y="19067"/>
                  </a:lnTo>
                  <a:lnTo>
                    <a:pt x="103848" y="39768"/>
                  </a:lnTo>
                  <a:lnTo>
                    <a:pt x="99635" y="65131"/>
                  </a:lnTo>
                  <a:lnTo>
                    <a:pt x="103848" y="90494"/>
                  </a:lnTo>
                  <a:lnTo>
                    <a:pt x="115341" y="111196"/>
                  </a:lnTo>
                  <a:lnTo>
                    <a:pt x="132393" y="125148"/>
                  </a:lnTo>
                  <a:lnTo>
                    <a:pt x="153285" y="130263"/>
                  </a:lnTo>
                  <a:lnTo>
                    <a:pt x="174177" y="125148"/>
                  </a:lnTo>
                  <a:lnTo>
                    <a:pt x="191230" y="111196"/>
                  </a:lnTo>
                  <a:lnTo>
                    <a:pt x="202722" y="90494"/>
                  </a:lnTo>
                  <a:lnTo>
                    <a:pt x="206935" y="65131"/>
                  </a:lnTo>
                  <a:lnTo>
                    <a:pt x="202722" y="39768"/>
                  </a:lnTo>
                  <a:lnTo>
                    <a:pt x="191230" y="19067"/>
                  </a:lnTo>
                  <a:lnTo>
                    <a:pt x="174177" y="5114"/>
                  </a:lnTo>
                  <a:lnTo>
                    <a:pt x="153285" y="0"/>
                  </a:lnTo>
                  <a:close/>
                </a:path>
              </a:pathLst>
            </a:custGeom>
            <a:solidFill>
              <a:srgbClr val="08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2" name="object 92" descr=""/>
            <p:cNvPicPr/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2261163" y="11200764"/>
              <a:ext cx="306747" cy="236496"/>
            </a:xfrm>
            <a:prstGeom prst="rect">
              <a:avLst/>
            </a:prstGeom>
          </p:spPr>
        </p:pic>
        <p:sp>
          <p:nvSpPr>
            <p:cNvPr id="93" name="object 93" descr=""/>
            <p:cNvSpPr/>
            <p:nvPr/>
          </p:nvSpPr>
          <p:spPr>
            <a:xfrm>
              <a:off x="1594583" y="10833411"/>
              <a:ext cx="295275" cy="116205"/>
            </a:xfrm>
            <a:custGeom>
              <a:avLst/>
              <a:gdLst/>
              <a:ahLst/>
              <a:cxnLst/>
              <a:rect l="l" t="t" r="r" b="b"/>
              <a:pathLst>
                <a:path w="295275" h="116204">
                  <a:moveTo>
                    <a:pt x="295237" y="0"/>
                  </a:moveTo>
                  <a:lnTo>
                    <a:pt x="43417" y="0"/>
                  </a:lnTo>
                  <a:lnTo>
                    <a:pt x="0" y="40391"/>
                  </a:lnTo>
                  <a:lnTo>
                    <a:pt x="0" y="116195"/>
                  </a:lnTo>
                  <a:lnTo>
                    <a:pt x="295237" y="116195"/>
                  </a:lnTo>
                  <a:lnTo>
                    <a:pt x="295237" y="0"/>
                  </a:lnTo>
                  <a:close/>
                </a:path>
              </a:pathLst>
            </a:custGeom>
            <a:solidFill>
              <a:srgbClr val="0844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4" name="object 94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675628" y="10606553"/>
              <a:ext cx="109990" cy="121728"/>
            </a:xfrm>
            <a:prstGeom prst="rect">
              <a:avLst/>
            </a:prstGeom>
          </p:spPr>
        </p:pic>
        <p:sp>
          <p:nvSpPr>
            <p:cNvPr id="95" name="object 95" descr=""/>
            <p:cNvSpPr/>
            <p:nvPr/>
          </p:nvSpPr>
          <p:spPr>
            <a:xfrm>
              <a:off x="1652473" y="10656351"/>
              <a:ext cx="156845" cy="293370"/>
            </a:xfrm>
            <a:custGeom>
              <a:avLst/>
              <a:gdLst/>
              <a:ahLst/>
              <a:cxnLst/>
              <a:rect l="l" t="t" r="r" b="b"/>
              <a:pathLst>
                <a:path w="156844" h="293370">
                  <a:moveTo>
                    <a:pt x="156302" y="0"/>
                  </a:moveTo>
                  <a:lnTo>
                    <a:pt x="0" y="0"/>
                  </a:lnTo>
                  <a:lnTo>
                    <a:pt x="0" y="293254"/>
                  </a:lnTo>
                  <a:lnTo>
                    <a:pt x="156302" y="293254"/>
                  </a:lnTo>
                  <a:lnTo>
                    <a:pt x="156302" y="0"/>
                  </a:lnTo>
                  <a:close/>
                </a:path>
              </a:pathLst>
            </a:custGeom>
            <a:solidFill>
              <a:srgbClr val="0023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6" name="object 96" descr="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75628" y="10684017"/>
              <a:ext cx="109991" cy="182592"/>
            </a:xfrm>
            <a:prstGeom prst="rect">
              <a:avLst/>
            </a:prstGeom>
          </p:spPr>
        </p:pic>
        <p:sp>
          <p:nvSpPr>
            <p:cNvPr id="97" name="object 97" descr=""/>
            <p:cNvSpPr/>
            <p:nvPr/>
          </p:nvSpPr>
          <p:spPr>
            <a:xfrm>
              <a:off x="1710363" y="10894275"/>
              <a:ext cx="40640" cy="50165"/>
            </a:xfrm>
            <a:custGeom>
              <a:avLst/>
              <a:gdLst/>
              <a:ahLst/>
              <a:cxnLst/>
              <a:rect l="l" t="t" r="r" b="b"/>
              <a:pathLst>
                <a:path w="40639" h="50165">
                  <a:moveTo>
                    <a:pt x="36470" y="0"/>
                  </a:moveTo>
                  <a:lnTo>
                    <a:pt x="3473" y="0"/>
                  </a:lnTo>
                  <a:lnTo>
                    <a:pt x="0" y="2766"/>
                  </a:lnTo>
                  <a:lnTo>
                    <a:pt x="0" y="49797"/>
                  </a:lnTo>
                  <a:lnTo>
                    <a:pt x="40522" y="49797"/>
                  </a:lnTo>
                  <a:lnTo>
                    <a:pt x="40522" y="2213"/>
                  </a:lnTo>
                  <a:lnTo>
                    <a:pt x="36470" y="0"/>
                  </a:lnTo>
                  <a:close/>
                </a:path>
              </a:pathLst>
            </a:custGeom>
            <a:solidFill>
              <a:srgbClr val="C6640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8" name="object 98" descr="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826142" y="10613746"/>
              <a:ext cx="109990" cy="335859"/>
            </a:xfrm>
            <a:prstGeom prst="rect">
              <a:avLst/>
            </a:prstGeom>
          </p:spPr>
        </p:pic>
        <p:pic>
          <p:nvPicPr>
            <p:cNvPr id="99" name="object 99" descr=""/>
            <p:cNvPicPr/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651719" y="11959962"/>
              <a:ext cx="192452" cy="53593"/>
            </a:xfrm>
            <a:prstGeom prst="rect">
              <a:avLst/>
            </a:prstGeom>
          </p:spPr>
        </p:pic>
        <p:pic>
          <p:nvPicPr>
            <p:cNvPr id="100" name="object 100" descr=""/>
            <p:cNvPicPr/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593939" y="11723884"/>
              <a:ext cx="300632" cy="184854"/>
            </a:xfrm>
            <a:prstGeom prst="rect">
              <a:avLst/>
            </a:prstGeom>
          </p:spPr>
        </p:pic>
        <p:sp>
          <p:nvSpPr>
            <p:cNvPr id="101" name="object 101" descr=""/>
            <p:cNvSpPr/>
            <p:nvPr/>
          </p:nvSpPr>
          <p:spPr>
            <a:xfrm>
              <a:off x="1593939" y="11723885"/>
              <a:ext cx="300990" cy="185420"/>
            </a:xfrm>
            <a:custGeom>
              <a:avLst/>
              <a:gdLst/>
              <a:ahLst/>
              <a:cxnLst/>
              <a:rect l="l" t="t" r="r" b="b"/>
              <a:pathLst>
                <a:path w="300989" h="185420">
                  <a:moveTo>
                    <a:pt x="95066" y="180719"/>
                  </a:moveTo>
                  <a:lnTo>
                    <a:pt x="93666" y="182227"/>
                  </a:lnTo>
                  <a:lnTo>
                    <a:pt x="99109" y="184853"/>
                  </a:lnTo>
                  <a:lnTo>
                    <a:pt x="99462" y="184801"/>
                  </a:lnTo>
                  <a:lnTo>
                    <a:pt x="95066" y="180719"/>
                  </a:lnTo>
                  <a:close/>
                </a:path>
                <a:path w="300989" h="185420">
                  <a:moveTo>
                    <a:pt x="5900" y="98564"/>
                  </a:moveTo>
                  <a:lnTo>
                    <a:pt x="4493" y="100092"/>
                  </a:lnTo>
                  <a:lnTo>
                    <a:pt x="93666" y="182227"/>
                  </a:lnTo>
                  <a:lnTo>
                    <a:pt x="95060" y="180714"/>
                  </a:lnTo>
                  <a:lnTo>
                    <a:pt x="5900" y="98564"/>
                  </a:lnTo>
                  <a:close/>
                </a:path>
                <a:path w="300989" h="185420">
                  <a:moveTo>
                    <a:pt x="4492" y="84761"/>
                  </a:moveTo>
                  <a:lnTo>
                    <a:pt x="0" y="88899"/>
                  </a:lnTo>
                  <a:lnTo>
                    <a:pt x="0" y="95953"/>
                  </a:lnTo>
                  <a:lnTo>
                    <a:pt x="4493" y="100092"/>
                  </a:lnTo>
                  <a:lnTo>
                    <a:pt x="5895" y="98559"/>
                  </a:lnTo>
                  <a:lnTo>
                    <a:pt x="2280" y="95251"/>
                  </a:lnTo>
                  <a:lnTo>
                    <a:pt x="2280" y="89602"/>
                  </a:lnTo>
                  <a:lnTo>
                    <a:pt x="5891" y="86289"/>
                  </a:lnTo>
                  <a:lnTo>
                    <a:pt x="4492" y="84761"/>
                  </a:lnTo>
                  <a:close/>
                </a:path>
                <a:path w="300989" h="185420">
                  <a:moveTo>
                    <a:pt x="93666" y="2626"/>
                  </a:moveTo>
                  <a:lnTo>
                    <a:pt x="4492" y="84761"/>
                  </a:lnTo>
                  <a:lnTo>
                    <a:pt x="5900" y="86289"/>
                  </a:lnTo>
                  <a:lnTo>
                    <a:pt x="95060" y="4139"/>
                  </a:lnTo>
                  <a:lnTo>
                    <a:pt x="93666" y="2626"/>
                  </a:lnTo>
                  <a:close/>
                </a:path>
                <a:path w="300989" h="185420">
                  <a:moveTo>
                    <a:pt x="99109" y="0"/>
                  </a:moveTo>
                  <a:lnTo>
                    <a:pt x="93666" y="2626"/>
                  </a:lnTo>
                  <a:lnTo>
                    <a:pt x="95066" y="4133"/>
                  </a:lnTo>
                  <a:lnTo>
                    <a:pt x="99462" y="51"/>
                  </a:lnTo>
                  <a:lnTo>
                    <a:pt x="99109" y="0"/>
                  </a:lnTo>
                  <a:close/>
                </a:path>
                <a:path w="300989" h="185420">
                  <a:moveTo>
                    <a:pt x="117699" y="126126"/>
                  </a:moveTo>
                  <a:lnTo>
                    <a:pt x="112785" y="126126"/>
                  </a:lnTo>
                  <a:lnTo>
                    <a:pt x="108775" y="130217"/>
                  </a:lnTo>
                  <a:lnTo>
                    <a:pt x="108775" y="180628"/>
                  </a:lnTo>
                  <a:lnTo>
                    <a:pt x="109070" y="180381"/>
                  </a:lnTo>
                  <a:lnTo>
                    <a:pt x="110832" y="174522"/>
                  </a:lnTo>
                  <a:lnTo>
                    <a:pt x="110832" y="131331"/>
                  </a:lnTo>
                  <a:lnTo>
                    <a:pt x="113944" y="128184"/>
                  </a:lnTo>
                  <a:lnTo>
                    <a:pt x="117699" y="128184"/>
                  </a:lnTo>
                  <a:lnTo>
                    <a:pt x="117699" y="126126"/>
                  </a:lnTo>
                  <a:close/>
                </a:path>
                <a:path w="300989" h="185420">
                  <a:moveTo>
                    <a:pt x="287864" y="126126"/>
                  </a:moveTo>
                  <a:lnTo>
                    <a:pt x="117699" y="126126"/>
                  </a:lnTo>
                  <a:lnTo>
                    <a:pt x="117699" y="128184"/>
                  </a:lnTo>
                  <a:lnTo>
                    <a:pt x="287864" y="128184"/>
                  </a:lnTo>
                  <a:lnTo>
                    <a:pt x="287864" y="126126"/>
                  </a:lnTo>
                  <a:close/>
                </a:path>
                <a:path w="300989" h="185420">
                  <a:moveTo>
                    <a:pt x="294945" y="56669"/>
                  </a:moveTo>
                  <a:lnTo>
                    <a:pt x="287864" y="56669"/>
                  </a:lnTo>
                  <a:lnTo>
                    <a:pt x="287864" y="58726"/>
                  </a:lnTo>
                  <a:lnTo>
                    <a:pt x="293787" y="58726"/>
                  </a:lnTo>
                  <a:lnTo>
                    <a:pt x="298574" y="63535"/>
                  </a:lnTo>
                  <a:lnTo>
                    <a:pt x="298574" y="121318"/>
                  </a:lnTo>
                  <a:lnTo>
                    <a:pt x="293787" y="126126"/>
                  </a:lnTo>
                  <a:lnTo>
                    <a:pt x="287864" y="126126"/>
                  </a:lnTo>
                  <a:lnTo>
                    <a:pt x="287864" y="128184"/>
                  </a:lnTo>
                  <a:lnTo>
                    <a:pt x="294945" y="128184"/>
                  </a:lnTo>
                  <a:lnTo>
                    <a:pt x="300632" y="122433"/>
                  </a:lnTo>
                  <a:lnTo>
                    <a:pt x="300632" y="62420"/>
                  </a:lnTo>
                  <a:lnTo>
                    <a:pt x="294945" y="56669"/>
                  </a:lnTo>
                  <a:close/>
                </a:path>
                <a:path w="300989" h="185420">
                  <a:moveTo>
                    <a:pt x="108775" y="4225"/>
                  </a:moveTo>
                  <a:lnTo>
                    <a:pt x="108775" y="54636"/>
                  </a:lnTo>
                  <a:lnTo>
                    <a:pt x="112785" y="58726"/>
                  </a:lnTo>
                  <a:lnTo>
                    <a:pt x="117699" y="58726"/>
                  </a:lnTo>
                  <a:lnTo>
                    <a:pt x="117699" y="56669"/>
                  </a:lnTo>
                  <a:lnTo>
                    <a:pt x="113944" y="56669"/>
                  </a:lnTo>
                  <a:lnTo>
                    <a:pt x="110832" y="53522"/>
                  </a:lnTo>
                  <a:lnTo>
                    <a:pt x="110832" y="10331"/>
                  </a:lnTo>
                  <a:lnTo>
                    <a:pt x="109070" y="4473"/>
                  </a:lnTo>
                  <a:lnTo>
                    <a:pt x="108775" y="4225"/>
                  </a:lnTo>
                  <a:close/>
                </a:path>
                <a:path w="300989" h="185420">
                  <a:moveTo>
                    <a:pt x="287864" y="56669"/>
                  </a:moveTo>
                  <a:lnTo>
                    <a:pt x="117699" y="56669"/>
                  </a:lnTo>
                  <a:lnTo>
                    <a:pt x="117699" y="58726"/>
                  </a:lnTo>
                  <a:lnTo>
                    <a:pt x="287864" y="58726"/>
                  </a:lnTo>
                  <a:lnTo>
                    <a:pt x="287864" y="56669"/>
                  </a:lnTo>
                  <a:close/>
                </a:path>
                <a:path w="300989" h="185420">
                  <a:moveTo>
                    <a:pt x="105830" y="183090"/>
                  </a:moveTo>
                  <a:lnTo>
                    <a:pt x="103139" y="184261"/>
                  </a:lnTo>
                  <a:lnTo>
                    <a:pt x="104703" y="184031"/>
                  </a:lnTo>
                  <a:lnTo>
                    <a:pt x="105830" y="183090"/>
                  </a:lnTo>
                  <a:close/>
                </a:path>
                <a:path w="300989" h="185420">
                  <a:moveTo>
                    <a:pt x="103140" y="592"/>
                  </a:moveTo>
                  <a:lnTo>
                    <a:pt x="105829" y="1763"/>
                  </a:lnTo>
                  <a:lnTo>
                    <a:pt x="104703" y="822"/>
                  </a:lnTo>
                  <a:lnTo>
                    <a:pt x="103140" y="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2" name="object 102" descr=""/>
            <p:cNvPicPr/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445189" y="11959752"/>
              <a:ext cx="206265" cy="70264"/>
            </a:xfrm>
            <a:prstGeom prst="rect">
              <a:avLst/>
            </a:prstGeom>
          </p:spPr>
        </p:pic>
        <p:pic>
          <p:nvPicPr>
            <p:cNvPr id="103" name="object 103" descr=""/>
            <p:cNvPicPr/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3397388" y="11723884"/>
              <a:ext cx="300632" cy="184854"/>
            </a:xfrm>
            <a:prstGeom prst="rect">
              <a:avLst/>
            </a:prstGeom>
          </p:spPr>
        </p:pic>
        <p:pic>
          <p:nvPicPr>
            <p:cNvPr id="104" name="object 104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50290" y="10175302"/>
              <a:ext cx="525636" cy="212170"/>
            </a:xfrm>
            <a:prstGeom prst="rect">
              <a:avLst/>
            </a:prstGeom>
          </p:spPr>
        </p:pic>
        <p:pic>
          <p:nvPicPr>
            <p:cNvPr id="105" name="object 105" descr=""/>
            <p:cNvPicPr/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2708132" y="11226056"/>
              <a:ext cx="789164" cy="208698"/>
            </a:xfrm>
            <a:prstGeom prst="rect">
              <a:avLst/>
            </a:prstGeom>
          </p:spPr>
        </p:pic>
        <p:pic>
          <p:nvPicPr>
            <p:cNvPr id="106" name="object 106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99052" y="10759640"/>
              <a:ext cx="667018" cy="214836"/>
            </a:xfrm>
            <a:prstGeom prst="rect">
              <a:avLst/>
            </a:prstGeom>
          </p:spPr>
        </p:pic>
        <p:pic>
          <p:nvPicPr>
            <p:cNvPr id="107" name="object 107" descr=""/>
            <p:cNvPicPr/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3385099" y="10165015"/>
              <a:ext cx="465784" cy="195897"/>
            </a:xfrm>
            <a:prstGeom prst="rect">
              <a:avLst/>
            </a:prstGeom>
          </p:spPr>
        </p:pic>
        <p:pic>
          <p:nvPicPr>
            <p:cNvPr id="108" name="object 108" descr=""/>
            <p:cNvPicPr/>
            <p:nvPr/>
          </p:nvPicPr>
          <p:blipFill>
            <a:blip r:embed="rId42" cstate="print"/>
            <a:stretch>
              <a:fillRect/>
            </a:stretch>
          </p:blipFill>
          <p:spPr>
            <a:xfrm>
              <a:off x="3328601" y="10754882"/>
              <a:ext cx="675506" cy="192144"/>
            </a:xfrm>
            <a:prstGeom prst="rect">
              <a:avLst/>
            </a:prstGeom>
          </p:spPr>
        </p:pic>
        <p:sp>
          <p:nvSpPr>
            <p:cNvPr id="109" name="object 109" descr=""/>
            <p:cNvSpPr/>
            <p:nvPr/>
          </p:nvSpPr>
          <p:spPr>
            <a:xfrm>
              <a:off x="750125" y="8533396"/>
              <a:ext cx="385445" cy="97155"/>
            </a:xfrm>
            <a:custGeom>
              <a:avLst/>
              <a:gdLst/>
              <a:ahLst/>
              <a:cxnLst/>
              <a:rect l="l" t="t" r="r" b="b"/>
              <a:pathLst>
                <a:path w="385444" h="97154">
                  <a:moveTo>
                    <a:pt x="13011" y="3472"/>
                  </a:moveTo>
                  <a:lnTo>
                    <a:pt x="0" y="3472"/>
                  </a:lnTo>
                  <a:lnTo>
                    <a:pt x="0" y="75298"/>
                  </a:lnTo>
                  <a:lnTo>
                    <a:pt x="13011" y="75298"/>
                  </a:lnTo>
                  <a:lnTo>
                    <a:pt x="13011" y="44786"/>
                  </a:lnTo>
                  <a:lnTo>
                    <a:pt x="59340" y="44786"/>
                  </a:lnTo>
                  <a:lnTo>
                    <a:pt x="59340" y="33879"/>
                  </a:lnTo>
                  <a:lnTo>
                    <a:pt x="13011" y="33879"/>
                  </a:lnTo>
                  <a:lnTo>
                    <a:pt x="13011" y="3472"/>
                  </a:lnTo>
                  <a:close/>
                </a:path>
                <a:path w="385444" h="97154">
                  <a:moveTo>
                    <a:pt x="59340" y="44786"/>
                  </a:moveTo>
                  <a:lnTo>
                    <a:pt x="46294" y="44786"/>
                  </a:lnTo>
                  <a:lnTo>
                    <a:pt x="46294" y="75298"/>
                  </a:lnTo>
                  <a:lnTo>
                    <a:pt x="59340" y="75298"/>
                  </a:lnTo>
                  <a:lnTo>
                    <a:pt x="59340" y="44786"/>
                  </a:lnTo>
                  <a:close/>
                </a:path>
                <a:path w="385444" h="97154">
                  <a:moveTo>
                    <a:pt x="59340" y="3472"/>
                  </a:moveTo>
                  <a:lnTo>
                    <a:pt x="46294" y="3472"/>
                  </a:lnTo>
                  <a:lnTo>
                    <a:pt x="46294" y="33879"/>
                  </a:lnTo>
                  <a:lnTo>
                    <a:pt x="59340" y="33879"/>
                  </a:lnTo>
                  <a:lnTo>
                    <a:pt x="59340" y="3472"/>
                  </a:lnTo>
                  <a:close/>
                </a:path>
                <a:path w="385444" h="97154">
                  <a:moveTo>
                    <a:pt x="99433" y="20727"/>
                  </a:moveTo>
                  <a:lnTo>
                    <a:pt x="90969" y="20727"/>
                  </a:lnTo>
                  <a:lnTo>
                    <a:pt x="86492" y="21907"/>
                  </a:lnTo>
                  <a:lnTo>
                    <a:pt x="78869" y="26607"/>
                  </a:lnTo>
                  <a:lnTo>
                    <a:pt x="75900" y="29880"/>
                  </a:lnTo>
                  <a:lnTo>
                    <a:pt x="71668" y="38274"/>
                  </a:lnTo>
                  <a:lnTo>
                    <a:pt x="70616" y="43137"/>
                  </a:lnTo>
                  <a:lnTo>
                    <a:pt x="70689" y="54653"/>
                  </a:lnTo>
                  <a:lnTo>
                    <a:pt x="91378" y="76350"/>
                  </a:lnTo>
                  <a:lnTo>
                    <a:pt x="100964" y="76350"/>
                  </a:lnTo>
                  <a:lnTo>
                    <a:pt x="118167" y="66460"/>
                  </a:lnTo>
                  <a:lnTo>
                    <a:pt x="94196" y="66460"/>
                  </a:lnTo>
                  <a:lnTo>
                    <a:pt x="91787" y="65875"/>
                  </a:lnTo>
                  <a:lnTo>
                    <a:pt x="87672" y="63514"/>
                  </a:lnTo>
                  <a:lnTo>
                    <a:pt x="86071" y="61807"/>
                  </a:lnTo>
                  <a:lnTo>
                    <a:pt x="83779" y="57341"/>
                  </a:lnTo>
                  <a:lnTo>
                    <a:pt x="83207" y="54653"/>
                  </a:lnTo>
                  <a:lnTo>
                    <a:pt x="83207" y="51835"/>
                  </a:lnTo>
                  <a:lnTo>
                    <a:pt x="76578" y="51835"/>
                  </a:lnTo>
                  <a:lnTo>
                    <a:pt x="76578" y="43278"/>
                  </a:lnTo>
                  <a:lnTo>
                    <a:pt x="83214" y="43278"/>
                  </a:lnTo>
                  <a:lnTo>
                    <a:pt x="83230" y="41641"/>
                  </a:lnTo>
                  <a:lnTo>
                    <a:pt x="93693" y="30617"/>
                  </a:lnTo>
                  <a:lnTo>
                    <a:pt x="116388" y="30617"/>
                  </a:lnTo>
                  <a:lnTo>
                    <a:pt x="115659" y="29471"/>
                  </a:lnTo>
                  <a:lnTo>
                    <a:pt x="111100" y="25029"/>
                  </a:lnTo>
                  <a:lnTo>
                    <a:pt x="108481" y="23392"/>
                  </a:lnTo>
                  <a:lnTo>
                    <a:pt x="105512" y="22340"/>
                  </a:lnTo>
                  <a:lnTo>
                    <a:pt x="102566" y="21265"/>
                  </a:lnTo>
                  <a:lnTo>
                    <a:pt x="99433" y="20727"/>
                  </a:lnTo>
                  <a:close/>
                </a:path>
                <a:path w="385444" h="97154">
                  <a:moveTo>
                    <a:pt x="108353" y="59516"/>
                  </a:moveTo>
                  <a:lnTo>
                    <a:pt x="98802" y="66460"/>
                  </a:lnTo>
                  <a:lnTo>
                    <a:pt x="118167" y="66460"/>
                  </a:lnTo>
                  <a:lnTo>
                    <a:pt x="119459" y="63982"/>
                  </a:lnTo>
                  <a:lnTo>
                    <a:pt x="120207" y="60849"/>
                  </a:lnTo>
                  <a:lnTo>
                    <a:pt x="108353" y="59516"/>
                  </a:lnTo>
                  <a:close/>
                </a:path>
                <a:path w="385444" h="97154">
                  <a:moveTo>
                    <a:pt x="83214" y="43278"/>
                  </a:moveTo>
                  <a:lnTo>
                    <a:pt x="76578" y="43278"/>
                  </a:lnTo>
                  <a:lnTo>
                    <a:pt x="76578" y="51835"/>
                  </a:lnTo>
                  <a:lnTo>
                    <a:pt x="83207" y="51835"/>
                  </a:lnTo>
                  <a:lnTo>
                    <a:pt x="83214" y="43278"/>
                  </a:lnTo>
                  <a:close/>
                </a:path>
                <a:path w="385444" h="97154">
                  <a:moveTo>
                    <a:pt x="116388" y="30617"/>
                  </a:moveTo>
                  <a:lnTo>
                    <a:pt x="98720" y="30617"/>
                  </a:lnTo>
                  <a:lnTo>
                    <a:pt x="100848" y="31166"/>
                  </a:lnTo>
                  <a:lnTo>
                    <a:pt x="104518" y="33364"/>
                  </a:lnTo>
                  <a:lnTo>
                    <a:pt x="105956" y="34872"/>
                  </a:lnTo>
                  <a:lnTo>
                    <a:pt x="108014" y="38683"/>
                  </a:lnTo>
                  <a:lnTo>
                    <a:pt x="108540" y="40846"/>
                  </a:lnTo>
                  <a:lnTo>
                    <a:pt x="108563" y="43278"/>
                  </a:lnTo>
                  <a:lnTo>
                    <a:pt x="83214" y="43278"/>
                  </a:lnTo>
                  <a:lnTo>
                    <a:pt x="83207" y="51835"/>
                  </a:lnTo>
                  <a:lnTo>
                    <a:pt x="120733" y="51835"/>
                  </a:lnTo>
                  <a:lnTo>
                    <a:pt x="120720" y="43137"/>
                  </a:lnTo>
                  <a:lnTo>
                    <a:pt x="120078" y="39151"/>
                  </a:lnTo>
                  <a:lnTo>
                    <a:pt x="117460" y="32300"/>
                  </a:lnTo>
                  <a:lnTo>
                    <a:pt x="116388" y="30617"/>
                  </a:lnTo>
                  <a:close/>
                </a:path>
                <a:path w="385444" h="97154">
                  <a:moveTo>
                    <a:pt x="173542" y="30442"/>
                  </a:moveTo>
                  <a:lnTo>
                    <a:pt x="156550" y="30442"/>
                  </a:lnTo>
                  <a:lnTo>
                    <a:pt x="158806" y="31166"/>
                  </a:lnTo>
                  <a:lnTo>
                    <a:pt x="161939" y="34066"/>
                  </a:lnTo>
                  <a:lnTo>
                    <a:pt x="162722" y="36111"/>
                  </a:lnTo>
                  <a:lnTo>
                    <a:pt x="162722" y="40180"/>
                  </a:lnTo>
                  <a:lnTo>
                    <a:pt x="146777" y="44084"/>
                  </a:lnTo>
                  <a:lnTo>
                    <a:pt x="144240" y="44540"/>
                  </a:lnTo>
                  <a:lnTo>
                    <a:pt x="128980" y="57002"/>
                  </a:lnTo>
                  <a:lnTo>
                    <a:pt x="129044" y="64075"/>
                  </a:lnTo>
                  <a:lnTo>
                    <a:pt x="143562" y="76385"/>
                  </a:lnTo>
                  <a:lnTo>
                    <a:pt x="149781" y="76385"/>
                  </a:lnTo>
                  <a:lnTo>
                    <a:pt x="162793" y="67898"/>
                  </a:lnTo>
                  <a:lnTo>
                    <a:pt x="175418" y="67898"/>
                  </a:lnTo>
                  <a:lnTo>
                    <a:pt x="175418" y="67056"/>
                  </a:lnTo>
                  <a:lnTo>
                    <a:pt x="147630" y="67056"/>
                  </a:lnTo>
                  <a:lnTo>
                    <a:pt x="145456" y="66460"/>
                  </a:lnTo>
                  <a:lnTo>
                    <a:pt x="142042" y="64075"/>
                  </a:lnTo>
                  <a:lnTo>
                    <a:pt x="141189" y="62310"/>
                  </a:lnTo>
                  <a:lnTo>
                    <a:pt x="141310" y="57961"/>
                  </a:lnTo>
                  <a:lnTo>
                    <a:pt x="151114" y="52256"/>
                  </a:lnTo>
                  <a:lnTo>
                    <a:pt x="156398" y="51484"/>
                  </a:lnTo>
                  <a:lnTo>
                    <a:pt x="162758" y="49626"/>
                  </a:lnTo>
                  <a:lnTo>
                    <a:pt x="175418" y="49626"/>
                  </a:lnTo>
                  <a:lnTo>
                    <a:pt x="175367" y="35433"/>
                  </a:lnTo>
                  <a:lnTo>
                    <a:pt x="174764" y="32686"/>
                  </a:lnTo>
                  <a:lnTo>
                    <a:pt x="173542" y="30442"/>
                  </a:lnTo>
                  <a:close/>
                </a:path>
                <a:path w="385444" h="97154">
                  <a:moveTo>
                    <a:pt x="175418" y="67898"/>
                  </a:moveTo>
                  <a:lnTo>
                    <a:pt x="163213" y="67898"/>
                  </a:lnTo>
                  <a:lnTo>
                    <a:pt x="163213" y="75298"/>
                  </a:lnTo>
                  <a:lnTo>
                    <a:pt x="175418" y="75298"/>
                  </a:lnTo>
                  <a:lnTo>
                    <a:pt x="175418" y="67898"/>
                  </a:lnTo>
                  <a:close/>
                </a:path>
                <a:path w="385444" h="97154">
                  <a:moveTo>
                    <a:pt x="175418" y="49626"/>
                  </a:moveTo>
                  <a:lnTo>
                    <a:pt x="162758" y="49626"/>
                  </a:lnTo>
                  <a:lnTo>
                    <a:pt x="162653" y="58335"/>
                  </a:lnTo>
                  <a:lnTo>
                    <a:pt x="162243" y="59796"/>
                  </a:lnTo>
                  <a:lnTo>
                    <a:pt x="160209" y="63163"/>
                  </a:lnTo>
                  <a:lnTo>
                    <a:pt x="158771" y="64519"/>
                  </a:lnTo>
                  <a:lnTo>
                    <a:pt x="155030" y="66553"/>
                  </a:lnTo>
                  <a:lnTo>
                    <a:pt x="152821" y="67056"/>
                  </a:lnTo>
                  <a:lnTo>
                    <a:pt x="175418" y="67056"/>
                  </a:lnTo>
                  <a:lnTo>
                    <a:pt x="175418" y="49626"/>
                  </a:lnTo>
                  <a:close/>
                </a:path>
                <a:path w="385444" h="97154">
                  <a:moveTo>
                    <a:pt x="156129" y="20727"/>
                  </a:moveTo>
                  <a:lnTo>
                    <a:pt x="149769" y="20727"/>
                  </a:lnTo>
                  <a:lnTo>
                    <a:pt x="146332" y="21288"/>
                  </a:lnTo>
                  <a:lnTo>
                    <a:pt x="130702" y="35597"/>
                  </a:lnTo>
                  <a:lnTo>
                    <a:pt x="142556" y="37280"/>
                  </a:lnTo>
                  <a:lnTo>
                    <a:pt x="143188" y="35433"/>
                  </a:lnTo>
                  <a:lnTo>
                    <a:pt x="144403" y="33832"/>
                  </a:lnTo>
                  <a:lnTo>
                    <a:pt x="148027" y="31120"/>
                  </a:lnTo>
                  <a:lnTo>
                    <a:pt x="150494" y="30442"/>
                  </a:lnTo>
                  <a:lnTo>
                    <a:pt x="173542" y="30442"/>
                  </a:lnTo>
                  <a:lnTo>
                    <a:pt x="172168" y="27916"/>
                  </a:lnTo>
                  <a:lnTo>
                    <a:pt x="170462" y="26034"/>
                  </a:lnTo>
                  <a:lnTo>
                    <a:pt x="166206" y="23252"/>
                  </a:lnTo>
                  <a:lnTo>
                    <a:pt x="163856" y="22247"/>
                  </a:lnTo>
                  <a:lnTo>
                    <a:pt x="158713" y="21031"/>
                  </a:lnTo>
                  <a:lnTo>
                    <a:pt x="156129" y="20727"/>
                  </a:lnTo>
                  <a:close/>
                </a:path>
                <a:path w="385444" h="97154">
                  <a:moveTo>
                    <a:pt x="211367" y="20727"/>
                  </a:moveTo>
                  <a:lnTo>
                    <a:pt x="204072" y="20727"/>
                  </a:lnTo>
                  <a:lnTo>
                    <a:pt x="200319" y="21791"/>
                  </a:lnTo>
                  <a:lnTo>
                    <a:pt x="186081" y="54898"/>
                  </a:lnTo>
                  <a:lnTo>
                    <a:pt x="186945" y="59376"/>
                  </a:lnTo>
                  <a:lnTo>
                    <a:pt x="190826" y="67652"/>
                  </a:lnTo>
                  <a:lnTo>
                    <a:pt x="193468" y="70809"/>
                  </a:lnTo>
                  <a:lnTo>
                    <a:pt x="200155" y="75158"/>
                  </a:lnTo>
                  <a:lnTo>
                    <a:pt x="203943" y="76245"/>
                  </a:lnTo>
                  <a:lnTo>
                    <a:pt x="211261" y="76245"/>
                  </a:lnTo>
                  <a:lnTo>
                    <a:pt x="223607" y="66811"/>
                  </a:lnTo>
                  <a:lnTo>
                    <a:pt x="236864" y="66811"/>
                  </a:lnTo>
                  <a:lnTo>
                    <a:pt x="236864" y="65829"/>
                  </a:lnTo>
                  <a:lnTo>
                    <a:pt x="208935" y="65829"/>
                  </a:lnTo>
                  <a:lnTo>
                    <a:pt x="206585" y="65080"/>
                  </a:lnTo>
                  <a:lnTo>
                    <a:pt x="198935" y="51847"/>
                  </a:lnTo>
                  <a:lnTo>
                    <a:pt x="198939" y="44879"/>
                  </a:lnTo>
                  <a:lnTo>
                    <a:pt x="208888" y="31143"/>
                  </a:lnTo>
                  <a:lnTo>
                    <a:pt x="236864" y="31143"/>
                  </a:lnTo>
                  <a:lnTo>
                    <a:pt x="236864" y="30336"/>
                  </a:lnTo>
                  <a:lnTo>
                    <a:pt x="223607" y="30336"/>
                  </a:lnTo>
                  <a:lnTo>
                    <a:pt x="222952" y="29027"/>
                  </a:lnTo>
                  <a:lnTo>
                    <a:pt x="222028" y="27636"/>
                  </a:lnTo>
                  <a:lnTo>
                    <a:pt x="219643" y="24666"/>
                  </a:lnTo>
                  <a:lnTo>
                    <a:pt x="218030" y="23392"/>
                  </a:lnTo>
                  <a:lnTo>
                    <a:pt x="213962" y="21265"/>
                  </a:lnTo>
                  <a:lnTo>
                    <a:pt x="211367" y="20727"/>
                  </a:lnTo>
                  <a:close/>
                </a:path>
                <a:path w="385444" h="97154">
                  <a:moveTo>
                    <a:pt x="236864" y="66811"/>
                  </a:moveTo>
                  <a:lnTo>
                    <a:pt x="224378" y="66811"/>
                  </a:lnTo>
                  <a:lnTo>
                    <a:pt x="224378" y="75298"/>
                  </a:lnTo>
                  <a:lnTo>
                    <a:pt x="236864" y="75298"/>
                  </a:lnTo>
                  <a:lnTo>
                    <a:pt x="236864" y="66811"/>
                  </a:lnTo>
                  <a:close/>
                </a:path>
                <a:path w="385444" h="97154">
                  <a:moveTo>
                    <a:pt x="236864" y="31143"/>
                  </a:moveTo>
                  <a:lnTo>
                    <a:pt x="214453" y="31143"/>
                  </a:lnTo>
                  <a:lnTo>
                    <a:pt x="216756" y="31856"/>
                  </a:lnTo>
                  <a:lnTo>
                    <a:pt x="220520" y="34709"/>
                  </a:lnTo>
                  <a:lnTo>
                    <a:pt x="221946" y="36708"/>
                  </a:lnTo>
                  <a:lnTo>
                    <a:pt x="223887" y="41851"/>
                  </a:lnTo>
                  <a:lnTo>
                    <a:pt x="224378" y="44879"/>
                  </a:lnTo>
                  <a:lnTo>
                    <a:pt x="224378" y="51847"/>
                  </a:lnTo>
                  <a:lnTo>
                    <a:pt x="214406" y="65829"/>
                  </a:lnTo>
                  <a:lnTo>
                    <a:pt x="236864" y="65829"/>
                  </a:lnTo>
                  <a:lnTo>
                    <a:pt x="236864" y="31143"/>
                  </a:lnTo>
                  <a:close/>
                </a:path>
                <a:path w="385444" h="97154">
                  <a:moveTo>
                    <a:pt x="236864" y="3472"/>
                  </a:moveTo>
                  <a:lnTo>
                    <a:pt x="224133" y="3472"/>
                  </a:lnTo>
                  <a:lnTo>
                    <a:pt x="224133" y="30336"/>
                  </a:lnTo>
                  <a:lnTo>
                    <a:pt x="236864" y="30336"/>
                  </a:lnTo>
                  <a:lnTo>
                    <a:pt x="236864" y="3472"/>
                  </a:lnTo>
                  <a:close/>
                </a:path>
                <a:path w="385444" h="97154">
                  <a:moveTo>
                    <a:pt x="263088" y="21428"/>
                  </a:moveTo>
                  <a:lnTo>
                    <a:pt x="250392" y="21428"/>
                  </a:lnTo>
                  <a:lnTo>
                    <a:pt x="250392" y="75298"/>
                  </a:lnTo>
                  <a:lnTo>
                    <a:pt x="263088" y="75298"/>
                  </a:lnTo>
                  <a:lnTo>
                    <a:pt x="263088" y="21428"/>
                  </a:lnTo>
                  <a:close/>
                </a:path>
                <a:path w="385444" h="97154">
                  <a:moveTo>
                    <a:pt x="258810" y="0"/>
                  </a:moveTo>
                  <a:lnTo>
                    <a:pt x="254765" y="0"/>
                  </a:lnTo>
                  <a:lnTo>
                    <a:pt x="253034" y="678"/>
                  </a:lnTo>
                  <a:lnTo>
                    <a:pt x="250135" y="3366"/>
                  </a:lnTo>
                  <a:lnTo>
                    <a:pt x="249410" y="4991"/>
                  </a:lnTo>
                  <a:lnTo>
                    <a:pt x="249410" y="8802"/>
                  </a:lnTo>
                  <a:lnTo>
                    <a:pt x="250135" y="10427"/>
                  </a:lnTo>
                  <a:lnTo>
                    <a:pt x="253034" y="13116"/>
                  </a:lnTo>
                  <a:lnTo>
                    <a:pt x="254765" y="13783"/>
                  </a:lnTo>
                  <a:lnTo>
                    <a:pt x="258810" y="13783"/>
                  </a:lnTo>
                  <a:lnTo>
                    <a:pt x="260540" y="13116"/>
                  </a:lnTo>
                  <a:lnTo>
                    <a:pt x="263416" y="10427"/>
                  </a:lnTo>
                  <a:lnTo>
                    <a:pt x="264140" y="8802"/>
                  </a:lnTo>
                  <a:lnTo>
                    <a:pt x="264140" y="4991"/>
                  </a:lnTo>
                  <a:lnTo>
                    <a:pt x="263416" y="3366"/>
                  </a:lnTo>
                  <a:lnTo>
                    <a:pt x="261966" y="2034"/>
                  </a:lnTo>
                  <a:lnTo>
                    <a:pt x="260540" y="678"/>
                  </a:lnTo>
                  <a:lnTo>
                    <a:pt x="258810" y="0"/>
                  </a:lnTo>
                  <a:close/>
                </a:path>
                <a:path w="385444" h="97154">
                  <a:moveTo>
                    <a:pt x="288278" y="21428"/>
                  </a:moveTo>
                  <a:lnTo>
                    <a:pt x="276144" y="21428"/>
                  </a:lnTo>
                  <a:lnTo>
                    <a:pt x="276144" y="75298"/>
                  </a:lnTo>
                  <a:lnTo>
                    <a:pt x="288840" y="75298"/>
                  </a:lnTo>
                  <a:lnTo>
                    <a:pt x="288870" y="40998"/>
                  </a:lnTo>
                  <a:lnTo>
                    <a:pt x="289319" y="38929"/>
                  </a:lnTo>
                  <a:lnTo>
                    <a:pt x="291259" y="35281"/>
                  </a:lnTo>
                  <a:lnTo>
                    <a:pt x="292604" y="33890"/>
                  </a:lnTo>
                  <a:lnTo>
                    <a:pt x="296041" y="31950"/>
                  </a:lnTo>
                  <a:lnTo>
                    <a:pt x="298017" y="31459"/>
                  </a:lnTo>
                  <a:lnTo>
                    <a:pt x="321882" y="31459"/>
                  </a:lnTo>
                  <a:lnTo>
                    <a:pt x="321437" y="30582"/>
                  </a:lnTo>
                  <a:lnTo>
                    <a:pt x="288278" y="30582"/>
                  </a:lnTo>
                  <a:lnTo>
                    <a:pt x="288278" y="21428"/>
                  </a:lnTo>
                  <a:close/>
                </a:path>
                <a:path w="385444" h="97154">
                  <a:moveTo>
                    <a:pt x="321882" y="31459"/>
                  </a:moveTo>
                  <a:lnTo>
                    <a:pt x="303511" y="31459"/>
                  </a:lnTo>
                  <a:lnTo>
                    <a:pt x="306071" y="32476"/>
                  </a:lnTo>
                  <a:lnTo>
                    <a:pt x="309789" y="36544"/>
                  </a:lnTo>
                  <a:lnTo>
                    <a:pt x="310724" y="39361"/>
                  </a:lnTo>
                  <a:lnTo>
                    <a:pt x="310724" y="75298"/>
                  </a:lnTo>
                  <a:lnTo>
                    <a:pt x="323420" y="75298"/>
                  </a:lnTo>
                  <a:lnTo>
                    <a:pt x="323412" y="36544"/>
                  </a:lnTo>
                  <a:lnTo>
                    <a:pt x="322684" y="33037"/>
                  </a:lnTo>
                  <a:lnTo>
                    <a:pt x="321882" y="31459"/>
                  </a:lnTo>
                  <a:close/>
                </a:path>
                <a:path w="385444" h="97154">
                  <a:moveTo>
                    <a:pt x="308690" y="20727"/>
                  </a:moveTo>
                  <a:lnTo>
                    <a:pt x="300951" y="20727"/>
                  </a:lnTo>
                  <a:lnTo>
                    <a:pt x="297572" y="21615"/>
                  </a:lnTo>
                  <a:lnTo>
                    <a:pt x="292125" y="25169"/>
                  </a:lnTo>
                  <a:lnTo>
                    <a:pt x="290149" y="27566"/>
                  </a:lnTo>
                  <a:lnTo>
                    <a:pt x="288910" y="30582"/>
                  </a:lnTo>
                  <a:lnTo>
                    <a:pt x="321437" y="30582"/>
                  </a:lnTo>
                  <a:lnTo>
                    <a:pt x="319621" y="27005"/>
                  </a:lnTo>
                  <a:lnTo>
                    <a:pt x="317470" y="24702"/>
                  </a:lnTo>
                  <a:lnTo>
                    <a:pt x="311928" y="21522"/>
                  </a:lnTo>
                  <a:lnTo>
                    <a:pt x="308690" y="20727"/>
                  </a:lnTo>
                  <a:close/>
                </a:path>
                <a:path w="385444" h="97154">
                  <a:moveTo>
                    <a:pt x="347409" y="80243"/>
                  </a:moveTo>
                  <a:lnTo>
                    <a:pt x="335976" y="83014"/>
                  </a:lnTo>
                  <a:lnTo>
                    <a:pt x="336747" y="85515"/>
                  </a:lnTo>
                  <a:lnTo>
                    <a:pt x="338127" y="87795"/>
                  </a:lnTo>
                  <a:lnTo>
                    <a:pt x="342101" y="91910"/>
                  </a:lnTo>
                  <a:lnTo>
                    <a:pt x="344732" y="93547"/>
                  </a:lnTo>
                  <a:lnTo>
                    <a:pt x="351278" y="96002"/>
                  </a:lnTo>
                  <a:lnTo>
                    <a:pt x="355195" y="96621"/>
                  </a:lnTo>
                  <a:lnTo>
                    <a:pt x="364594" y="96621"/>
                  </a:lnTo>
                  <a:lnTo>
                    <a:pt x="368919" y="95873"/>
                  </a:lnTo>
                  <a:lnTo>
                    <a:pt x="376542" y="92880"/>
                  </a:lnTo>
                  <a:lnTo>
                    <a:pt x="379546" y="90624"/>
                  </a:lnTo>
                  <a:lnTo>
                    <a:pt x="382178" y="87012"/>
                  </a:lnTo>
                  <a:lnTo>
                    <a:pt x="357416" y="87012"/>
                  </a:lnTo>
                  <a:lnTo>
                    <a:pt x="355300" y="86661"/>
                  </a:lnTo>
                  <a:lnTo>
                    <a:pt x="351956" y="85282"/>
                  </a:lnTo>
                  <a:lnTo>
                    <a:pt x="350635" y="84417"/>
                  </a:lnTo>
                  <a:lnTo>
                    <a:pt x="348671" y="82336"/>
                  </a:lnTo>
                  <a:lnTo>
                    <a:pt x="347923" y="81295"/>
                  </a:lnTo>
                  <a:lnTo>
                    <a:pt x="347409" y="80243"/>
                  </a:lnTo>
                  <a:close/>
                </a:path>
                <a:path w="385444" h="97154">
                  <a:moveTo>
                    <a:pt x="385041" y="65618"/>
                  </a:moveTo>
                  <a:lnTo>
                    <a:pt x="372450" y="65618"/>
                  </a:lnTo>
                  <a:lnTo>
                    <a:pt x="372450" y="79799"/>
                  </a:lnTo>
                  <a:lnTo>
                    <a:pt x="371269" y="82651"/>
                  </a:lnTo>
                  <a:lnTo>
                    <a:pt x="366546" y="86135"/>
                  </a:lnTo>
                  <a:lnTo>
                    <a:pt x="363565" y="87012"/>
                  </a:lnTo>
                  <a:lnTo>
                    <a:pt x="382178" y="87012"/>
                  </a:lnTo>
                  <a:lnTo>
                    <a:pt x="383942" y="84592"/>
                  </a:lnTo>
                  <a:lnTo>
                    <a:pt x="385041" y="80781"/>
                  </a:lnTo>
                  <a:lnTo>
                    <a:pt x="385041" y="65618"/>
                  </a:lnTo>
                  <a:close/>
                </a:path>
                <a:path w="385444" h="97154">
                  <a:moveTo>
                    <a:pt x="359509" y="20727"/>
                  </a:moveTo>
                  <a:lnTo>
                    <a:pt x="352214" y="20727"/>
                  </a:lnTo>
                  <a:lnTo>
                    <a:pt x="348461" y="21791"/>
                  </a:lnTo>
                  <a:lnTo>
                    <a:pt x="334206" y="54501"/>
                  </a:lnTo>
                  <a:lnTo>
                    <a:pt x="335099" y="58943"/>
                  </a:lnTo>
                  <a:lnTo>
                    <a:pt x="352179" y="74526"/>
                  </a:lnTo>
                  <a:lnTo>
                    <a:pt x="359403" y="74526"/>
                  </a:lnTo>
                  <a:lnTo>
                    <a:pt x="371819" y="65618"/>
                  </a:lnTo>
                  <a:lnTo>
                    <a:pt x="385041" y="65618"/>
                  </a:lnTo>
                  <a:lnTo>
                    <a:pt x="385041" y="64566"/>
                  </a:lnTo>
                  <a:lnTo>
                    <a:pt x="357077" y="64566"/>
                  </a:lnTo>
                  <a:lnTo>
                    <a:pt x="354727" y="63888"/>
                  </a:lnTo>
                  <a:lnTo>
                    <a:pt x="347081" y="44727"/>
                  </a:lnTo>
                  <a:lnTo>
                    <a:pt x="347537" y="41968"/>
                  </a:lnTo>
                  <a:lnTo>
                    <a:pt x="349455" y="36848"/>
                  </a:lnTo>
                  <a:lnTo>
                    <a:pt x="350881" y="34825"/>
                  </a:lnTo>
                  <a:lnTo>
                    <a:pt x="354669" y="31879"/>
                  </a:lnTo>
                  <a:lnTo>
                    <a:pt x="357030" y="31143"/>
                  </a:lnTo>
                  <a:lnTo>
                    <a:pt x="385041" y="31143"/>
                  </a:lnTo>
                  <a:lnTo>
                    <a:pt x="385041" y="30336"/>
                  </a:lnTo>
                  <a:lnTo>
                    <a:pt x="371819" y="30336"/>
                  </a:lnTo>
                  <a:lnTo>
                    <a:pt x="371187" y="29027"/>
                  </a:lnTo>
                  <a:lnTo>
                    <a:pt x="370264" y="27636"/>
                  </a:lnTo>
                  <a:lnTo>
                    <a:pt x="367832" y="24666"/>
                  </a:lnTo>
                  <a:lnTo>
                    <a:pt x="366196" y="23392"/>
                  </a:lnTo>
                  <a:lnTo>
                    <a:pt x="364138" y="22340"/>
                  </a:lnTo>
                  <a:lnTo>
                    <a:pt x="362104" y="21265"/>
                  </a:lnTo>
                  <a:lnTo>
                    <a:pt x="359509" y="20727"/>
                  </a:lnTo>
                  <a:close/>
                </a:path>
                <a:path w="385444" h="97154">
                  <a:moveTo>
                    <a:pt x="385041" y="31143"/>
                  </a:moveTo>
                  <a:lnTo>
                    <a:pt x="362595" y="31143"/>
                  </a:lnTo>
                  <a:lnTo>
                    <a:pt x="364898" y="31856"/>
                  </a:lnTo>
                  <a:lnTo>
                    <a:pt x="366768" y="33282"/>
                  </a:lnTo>
                  <a:lnTo>
                    <a:pt x="368662" y="34685"/>
                  </a:lnTo>
                  <a:lnTo>
                    <a:pt x="370088" y="36661"/>
                  </a:lnTo>
                  <a:lnTo>
                    <a:pt x="372029" y="41758"/>
                  </a:lnTo>
                  <a:lnTo>
                    <a:pt x="372520" y="44727"/>
                  </a:lnTo>
                  <a:lnTo>
                    <a:pt x="372520" y="51555"/>
                  </a:lnTo>
                  <a:lnTo>
                    <a:pt x="362548" y="64566"/>
                  </a:lnTo>
                  <a:lnTo>
                    <a:pt x="385041" y="64566"/>
                  </a:lnTo>
                  <a:lnTo>
                    <a:pt x="385041" y="31143"/>
                  </a:lnTo>
                  <a:close/>
                </a:path>
                <a:path w="385444" h="97154">
                  <a:moveTo>
                    <a:pt x="385041" y="21428"/>
                  </a:moveTo>
                  <a:lnTo>
                    <a:pt x="372520" y="21428"/>
                  </a:lnTo>
                  <a:lnTo>
                    <a:pt x="372520" y="30336"/>
                  </a:lnTo>
                  <a:lnTo>
                    <a:pt x="385041" y="30336"/>
                  </a:lnTo>
                  <a:lnTo>
                    <a:pt x="385041" y="21428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0" name="object 110" descr=""/>
            <p:cNvSpPr/>
            <p:nvPr/>
          </p:nvSpPr>
          <p:spPr>
            <a:xfrm>
              <a:off x="429610" y="8433255"/>
              <a:ext cx="1276350" cy="454659"/>
            </a:xfrm>
            <a:custGeom>
              <a:avLst/>
              <a:gdLst/>
              <a:ahLst/>
              <a:cxnLst/>
              <a:rect l="l" t="t" r="r" b="b"/>
              <a:pathLst>
                <a:path w="1276350" h="454659">
                  <a:moveTo>
                    <a:pt x="1045781" y="0"/>
                  </a:moveTo>
                  <a:lnTo>
                    <a:pt x="1034199" y="2415"/>
                  </a:lnTo>
                  <a:lnTo>
                    <a:pt x="1024081" y="9330"/>
                  </a:lnTo>
                  <a:lnTo>
                    <a:pt x="1017438" y="19630"/>
                  </a:lnTo>
                  <a:lnTo>
                    <a:pt x="1015334" y="31273"/>
                  </a:lnTo>
                  <a:lnTo>
                    <a:pt x="1017749" y="42855"/>
                  </a:lnTo>
                  <a:lnTo>
                    <a:pt x="1024665" y="52973"/>
                  </a:lnTo>
                  <a:lnTo>
                    <a:pt x="1201572" y="225209"/>
                  </a:lnTo>
                  <a:lnTo>
                    <a:pt x="1029336" y="402116"/>
                  </a:lnTo>
                  <a:lnTo>
                    <a:pt x="1022693" y="412415"/>
                  </a:lnTo>
                  <a:lnTo>
                    <a:pt x="1020589" y="424058"/>
                  </a:lnTo>
                  <a:lnTo>
                    <a:pt x="1023004" y="435641"/>
                  </a:lnTo>
                  <a:lnTo>
                    <a:pt x="1029919" y="445759"/>
                  </a:lnTo>
                  <a:lnTo>
                    <a:pt x="1040219" y="452401"/>
                  </a:lnTo>
                  <a:lnTo>
                    <a:pt x="1051862" y="454506"/>
                  </a:lnTo>
                  <a:lnTo>
                    <a:pt x="1063444" y="452091"/>
                  </a:lnTo>
                  <a:lnTo>
                    <a:pt x="1073562" y="445175"/>
                  </a:lnTo>
                  <a:lnTo>
                    <a:pt x="1258410" y="255314"/>
                  </a:lnTo>
                  <a:lnTo>
                    <a:pt x="1245627" y="255485"/>
                  </a:lnTo>
                  <a:lnTo>
                    <a:pt x="1244802" y="193765"/>
                  </a:lnTo>
                  <a:lnTo>
                    <a:pt x="1257584" y="193594"/>
                  </a:lnTo>
                  <a:lnTo>
                    <a:pt x="1067724" y="8746"/>
                  </a:lnTo>
                  <a:lnTo>
                    <a:pt x="1057424" y="2104"/>
                  </a:lnTo>
                  <a:lnTo>
                    <a:pt x="1045781" y="0"/>
                  </a:lnTo>
                  <a:close/>
                </a:path>
                <a:path w="1276350" h="454659">
                  <a:moveTo>
                    <a:pt x="1170299" y="194762"/>
                  </a:moveTo>
                  <a:lnTo>
                    <a:pt x="0" y="210418"/>
                  </a:lnTo>
                  <a:lnTo>
                    <a:pt x="825" y="272139"/>
                  </a:lnTo>
                  <a:lnTo>
                    <a:pt x="1171124" y="256482"/>
                  </a:lnTo>
                  <a:lnTo>
                    <a:pt x="1201572" y="225209"/>
                  </a:lnTo>
                  <a:lnTo>
                    <a:pt x="1170299" y="194762"/>
                  </a:lnTo>
                  <a:close/>
                </a:path>
                <a:path w="1276350" h="454659">
                  <a:moveTo>
                    <a:pt x="1257584" y="193594"/>
                  </a:moveTo>
                  <a:lnTo>
                    <a:pt x="1244802" y="193765"/>
                  </a:lnTo>
                  <a:lnTo>
                    <a:pt x="1245627" y="255485"/>
                  </a:lnTo>
                  <a:lnTo>
                    <a:pt x="1258410" y="255314"/>
                  </a:lnTo>
                  <a:lnTo>
                    <a:pt x="1267328" y="246155"/>
                  </a:lnTo>
                  <a:lnTo>
                    <a:pt x="1273970" y="235855"/>
                  </a:lnTo>
                  <a:lnTo>
                    <a:pt x="1276075" y="224212"/>
                  </a:lnTo>
                  <a:lnTo>
                    <a:pt x="1273660" y="212630"/>
                  </a:lnTo>
                  <a:lnTo>
                    <a:pt x="1266744" y="202512"/>
                  </a:lnTo>
                  <a:lnTo>
                    <a:pt x="1257584" y="193594"/>
                  </a:lnTo>
                  <a:close/>
                </a:path>
              </a:pathLst>
            </a:custGeom>
            <a:solidFill>
              <a:srgbClr val="A76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1" name="object 111" descr=""/>
            <p:cNvSpPr/>
            <p:nvPr/>
          </p:nvSpPr>
          <p:spPr>
            <a:xfrm>
              <a:off x="475116" y="9039547"/>
              <a:ext cx="352425" cy="76835"/>
            </a:xfrm>
            <a:custGeom>
              <a:avLst/>
              <a:gdLst/>
              <a:ahLst/>
              <a:cxnLst/>
              <a:rect l="l" t="t" r="r" b="b"/>
              <a:pathLst>
                <a:path w="352425" h="76834">
                  <a:moveTo>
                    <a:pt x="12801" y="54080"/>
                  </a:moveTo>
                  <a:lnTo>
                    <a:pt x="0" y="54080"/>
                  </a:lnTo>
                  <a:lnTo>
                    <a:pt x="197" y="58885"/>
                  </a:lnTo>
                  <a:lnTo>
                    <a:pt x="22293" y="76385"/>
                  </a:lnTo>
                  <a:lnTo>
                    <a:pt x="33633" y="76385"/>
                  </a:lnTo>
                  <a:lnTo>
                    <a:pt x="38531" y="75497"/>
                  </a:lnTo>
                  <a:lnTo>
                    <a:pt x="46645" y="71919"/>
                  </a:lnTo>
                  <a:lnTo>
                    <a:pt x="49754" y="69429"/>
                  </a:lnTo>
                  <a:lnTo>
                    <a:pt x="52559" y="65268"/>
                  </a:lnTo>
                  <a:lnTo>
                    <a:pt x="25064" y="65268"/>
                  </a:lnTo>
                  <a:lnTo>
                    <a:pt x="22578" y="64847"/>
                  </a:lnTo>
                  <a:lnTo>
                    <a:pt x="18237" y="63222"/>
                  </a:lnTo>
                  <a:lnTo>
                    <a:pt x="16443" y="61947"/>
                  </a:lnTo>
                  <a:lnTo>
                    <a:pt x="13759" y="58662"/>
                  </a:lnTo>
                  <a:lnTo>
                    <a:pt x="12988" y="56582"/>
                  </a:lnTo>
                  <a:lnTo>
                    <a:pt x="12801" y="54080"/>
                  </a:lnTo>
                  <a:close/>
                </a:path>
                <a:path w="352425" h="76834">
                  <a:moveTo>
                    <a:pt x="33364" y="2490"/>
                  </a:moveTo>
                  <a:lnTo>
                    <a:pt x="23240" y="2490"/>
                  </a:lnTo>
                  <a:lnTo>
                    <a:pt x="18739" y="3378"/>
                  </a:lnTo>
                  <a:lnTo>
                    <a:pt x="1893" y="28817"/>
                  </a:lnTo>
                  <a:lnTo>
                    <a:pt x="3600" y="32943"/>
                  </a:lnTo>
                  <a:lnTo>
                    <a:pt x="7014" y="36053"/>
                  </a:lnTo>
                  <a:lnTo>
                    <a:pt x="10451" y="39139"/>
                  </a:lnTo>
                  <a:lnTo>
                    <a:pt x="15127" y="41442"/>
                  </a:lnTo>
                  <a:lnTo>
                    <a:pt x="31786" y="45721"/>
                  </a:lnTo>
                  <a:lnTo>
                    <a:pt x="34031" y="46469"/>
                  </a:lnTo>
                  <a:lnTo>
                    <a:pt x="35948" y="47311"/>
                  </a:lnTo>
                  <a:lnTo>
                    <a:pt x="37888" y="48129"/>
                  </a:lnTo>
                  <a:lnTo>
                    <a:pt x="39396" y="49158"/>
                  </a:lnTo>
                  <a:lnTo>
                    <a:pt x="41548" y="51613"/>
                  </a:lnTo>
                  <a:lnTo>
                    <a:pt x="42097" y="53156"/>
                  </a:lnTo>
                  <a:lnTo>
                    <a:pt x="42097" y="57084"/>
                  </a:lnTo>
                  <a:lnTo>
                    <a:pt x="30605" y="65268"/>
                  </a:lnTo>
                  <a:lnTo>
                    <a:pt x="52559" y="65268"/>
                  </a:lnTo>
                  <a:lnTo>
                    <a:pt x="54056" y="63046"/>
                  </a:lnTo>
                  <a:lnTo>
                    <a:pt x="55132" y="59340"/>
                  </a:lnTo>
                  <a:lnTo>
                    <a:pt x="55044" y="51613"/>
                  </a:lnTo>
                  <a:lnTo>
                    <a:pt x="34019" y="34440"/>
                  </a:lnTo>
                  <a:lnTo>
                    <a:pt x="27285" y="32756"/>
                  </a:lnTo>
                  <a:lnTo>
                    <a:pt x="15080" y="24362"/>
                  </a:lnTo>
                  <a:lnTo>
                    <a:pt x="15104" y="21066"/>
                  </a:lnTo>
                  <a:lnTo>
                    <a:pt x="25380" y="13502"/>
                  </a:lnTo>
                  <a:lnTo>
                    <a:pt x="51472" y="13502"/>
                  </a:lnTo>
                  <a:lnTo>
                    <a:pt x="48550" y="9352"/>
                  </a:lnTo>
                  <a:lnTo>
                    <a:pt x="45522" y="6909"/>
                  </a:lnTo>
                  <a:lnTo>
                    <a:pt x="37830" y="3378"/>
                  </a:lnTo>
                  <a:lnTo>
                    <a:pt x="33364" y="2490"/>
                  </a:lnTo>
                  <a:close/>
                </a:path>
                <a:path w="352425" h="76834">
                  <a:moveTo>
                    <a:pt x="51472" y="13502"/>
                  </a:moveTo>
                  <a:lnTo>
                    <a:pt x="31950" y="13502"/>
                  </a:lnTo>
                  <a:lnTo>
                    <a:pt x="35083" y="14355"/>
                  </a:lnTo>
                  <a:lnTo>
                    <a:pt x="39923" y="17769"/>
                  </a:lnTo>
                  <a:lnTo>
                    <a:pt x="41302" y="20154"/>
                  </a:lnTo>
                  <a:lnTo>
                    <a:pt x="41629" y="23217"/>
                  </a:lnTo>
                  <a:lnTo>
                    <a:pt x="54150" y="23217"/>
                  </a:lnTo>
                  <a:lnTo>
                    <a:pt x="54080" y="19172"/>
                  </a:lnTo>
                  <a:lnTo>
                    <a:pt x="52990" y="15735"/>
                  </a:lnTo>
                  <a:lnTo>
                    <a:pt x="52913" y="15548"/>
                  </a:lnTo>
                  <a:lnTo>
                    <a:pt x="51472" y="13502"/>
                  </a:lnTo>
                  <a:close/>
                </a:path>
                <a:path w="352425" h="76834">
                  <a:moveTo>
                    <a:pt x="92673" y="20727"/>
                  </a:moveTo>
                  <a:lnTo>
                    <a:pt x="84209" y="20727"/>
                  </a:lnTo>
                  <a:lnTo>
                    <a:pt x="79732" y="21907"/>
                  </a:lnTo>
                  <a:lnTo>
                    <a:pt x="72109" y="26607"/>
                  </a:lnTo>
                  <a:lnTo>
                    <a:pt x="69140" y="29880"/>
                  </a:lnTo>
                  <a:lnTo>
                    <a:pt x="64908" y="38274"/>
                  </a:lnTo>
                  <a:lnTo>
                    <a:pt x="63856" y="43137"/>
                  </a:lnTo>
                  <a:lnTo>
                    <a:pt x="63929" y="54653"/>
                  </a:lnTo>
                  <a:lnTo>
                    <a:pt x="84618" y="76350"/>
                  </a:lnTo>
                  <a:lnTo>
                    <a:pt x="94204" y="76350"/>
                  </a:lnTo>
                  <a:lnTo>
                    <a:pt x="111407" y="66460"/>
                  </a:lnTo>
                  <a:lnTo>
                    <a:pt x="87436" y="66460"/>
                  </a:lnTo>
                  <a:lnTo>
                    <a:pt x="85027" y="65875"/>
                  </a:lnTo>
                  <a:lnTo>
                    <a:pt x="80912" y="63514"/>
                  </a:lnTo>
                  <a:lnTo>
                    <a:pt x="79311" y="61807"/>
                  </a:lnTo>
                  <a:lnTo>
                    <a:pt x="77019" y="57341"/>
                  </a:lnTo>
                  <a:lnTo>
                    <a:pt x="76447" y="54653"/>
                  </a:lnTo>
                  <a:lnTo>
                    <a:pt x="76447" y="51835"/>
                  </a:lnTo>
                  <a:lnTo>
                    <a:pt x="69818" y="51835"/>
                  </a:lnTo>
                  <a:lnTo>
                    <a:pt x="69818" y="43278"/>
                  </a:lnTo>
                  <a:lnTo>
                    <a:pt x="76454" y="43278"/>
                  </a:lnTo>
                  <a:lnTo>
                    <a:pt x="76470" y="41641"/>
                  </a:lnTo>
                  <a:lnTo>
                    <a:pt x="86933" y="30617"/>
                  </a:lnTo>
                  <a:lnTo>
                    <a:pt x="109628" y="30617"/>
                  </a:lnTo>
                  <a:lnTo>
                    <a:pt x="108899" y="29471"/>
                  </a:lnTo>
                  <a:lnTo>
                    <a:pt x="104340" y="25029"/>
                  </a:lnTo>
                  <a:lnTo>
                    <a:pt x="101721" y="23392"/>
                  </a:lnTo>
                  <a:lnTo>
                    <a:pt x="98752" y="22340"/>
                  </a:lnTo>
                  <a:lnTo>
                    <a:pt x="95806" y="21265"/>
                  </a:lnTo>
                  <a:lnTo>
                    <a:pt x="92673" y="20727"/>
                  </a:lnTo>
                  <a:close/>
                </a:path>
                <a:path w="352425" h="76834">
                  <a:moveTo>
                    <a:pt x="101593" y="59516"/>
                  </a:moveTo>
                  <a:lnTo>
                    <a:pt x="92042" y="66460"/>
                  </a:lnTo>
                  <a:lnTo>
                    <a:pt x="111407" y="66460"/>
                  </a:lnTo>
                  <a:lnTo>
                    <a:pt x="112699" y="63982"/>
                  </a:lnTo>
                  <a:lnTo>
                    <a:pt x="113447" y="60849"/>
                  </a:lnTo>
                  <a:lnTo>
                    <a:pt x="101593" y="59516"/>
                  </a:lnTo>
                  <a:close/>
                </a:path>
                <a:path w="352425" h="76834">
                  <a:moveTo>
                    <a:pt x="76454" y="43278"/>
                  </a:moveTo>
                  <a:lnTo>
                    <a:pt x="69818" y="43278"/>
                  </a:lnTo>
                  <a:lnTo>
                    <a:pt x="69818" y="51835"/>
                  </a:lnTo>
                  <a:lnTo>
                    <a:pt x="76447" y="51835"/>
                  </a:lnTo>
                  <a:lnTo>
                    <a:pt x="76454" y="43278"/>
                  </a:lnTo>
                  <a:close/>
                </a:path>
                <a:path w="352425" h="76834">
                  <a:moveTo>
                    <a:pt x="109628" y="30617"/>
                  </a:moveTo>
                  <a:lnTo>
                    <a:pt x="91960" y="30617"/>
                  </a:lnTo>
                  <a:lnTo>
                    <a:pt x="94088" y="31166"/>
                  </a:lnTo>
                  <a:lnTo>
                    <a:pt x="97758" y="33364"/>
                  </a:lnTo>
                  <a:lnTo>
                    <a:pt x="99196" y="34872"/>
                  </a:lnTo>
                  <a:lnTo>
                    <a:pt x="101254" y="38683"/>
                  </a:lnTo>
                  <a:lnTo>
                    <a:pt x="101780" y="40846"/>
                  </a:lnTo>
                  <a:lnTo>
                    <a:pt x="101803" y="43278"/>
                  </a:lnTo>
                  <a:lnTo>
                    <a:pt x="76454" y="43278"/>
                  </a:lnTo>
                  <a:lnTo>
                    <a:pt x="76447" y="51835"/>
                  </a:lnTo>
                  <a:lnTo>
                    <a:pt x="113973" y="51835"/>
                  </a:lnTo>
                  <a:lnTo>
                    <a:pt x="113960" y="43137"/>
                  </a:lnTo>
                  <a:lnTo>
                    <a:pt x="113318" y="39151"/>
                  </a:lnTo>
                  <a:lnTo>
                    <a:pt x="110700" y="32300"/>
                  </a:lnTo>
                  <a:lnTo>
                    <a:pt x="109628" y="30617"/>
                  </a:lnTo>
                  <a:close/>
                </a:path>
                <a:path w="352425" h="76834">
                  <a:moveTo>
                    <a:pt x="152514" y="20727"/>
                  </a:moveTo>
                  <a:lnTo>
                    <a:pt x="142881" y="20727"/>
                  </a:lnTo>
                  <a:lnTo>
                    <a:pt x="138321" y="21907"/>
                  </a:lnTo>
                  <a:lnTo>
                    <a:pt x="130629" y="26607"/>
                  </a:lnTo>
                  <a:lnTo>
                    <a:pt x="127660" y="29880"/>
                  </a:lnTo>
                  <a:lnTo>
                    <a:pt x="123451" y="38274"/>
                  </a:lnTo>
                  <a:lnTo>
                    <a:pt x="122399" y="43102"/>
                  </a:lnTo>
                  <a:lnTo>
                    <a:pt x="122399" y="54021"/>
                  </a:lnTo>
                  <a:lnTo>
                    <a:pt x="142834" y="76350"/>
                  </a:lnTo>
                  <a:lnTo>
                    <a:pt x="152724" y="76350"/>
                  </a:lnTo>
                  <a:lnTo>
                    <a:pt x="156652" y="75532"/>
                  </a:lnTo>
                  <a:lnTo>
                    <a:pt x="163339" y="72235"/>
                  </a:lnTo>
                  <a:lnTo>
                    <a:pt x="165981" y="69944"/>
                  </a:lnTo>
                  <a:lnTo>
                    <a:pt x="168587" y="66004"/>
                  </a:lnTo>
                  <a:lnTo>
                    <a:pt x="145675" y="66004"/>
                  </a:lnTo>
                  <a:lnTo>
                    <a:pt x="143372" y="65303"/>
                  </a:lnTo>
                  <a:lnTo>
                    <a:pt x="135270" y="52034"/>
                  </a:lnTo>
                  <a:lnTo>
                    <a:pt x="135270" y="44739"/>
                  </a:lnTo>
                  <a:lnTo>
                    <a:pt x="145722" y="30968"/>
                  </a:lnTo>
                  <a:lnTo>
                    <a:pt x="168587" y="30968"/>
                  </a:lnTo>
                  <a:lnTo>
                    <a:pt x="165841" y="26993"/>
                  </a:lnTo>
                  <a:lnTo>
                    <a:pt x="163140" y="24737"/>
                  </a:lnTo>
                  <a:lnTo>
                    <a:pt x="159750" y="23147"/>
                  </a:lnTo>
                  <a:lnTo>
                    <a:pt x="156383" y="21533"/>
                  </a:lnTo>
                  <a:lnTo>
                    <a:pt x="152514" y="20727"/>
                  </a:lnTo>
                  <a:close/>
                </a:path>
                <a:path w="352425" h="76834">
                  <a:moveTo>
                    <a:pt x="171289" y="56885"/>
                  </a:moveTo>
                  <a:lnTo>
                    <a:pt x="159154" y="56885"/>
                  </a:lnTo>
                  <a:lnTo>
                    <a:pt x="158775" y="58838"/>
                  </a:lnTo>
                  <a:lnTo>
                    <a:pt x="158090" y="60474"/>
                  </a:lnTo>
                  <a:lnTo>
                    <a:pt x="156079" y="63187"/>
                  </a:lnTo>
                  <a:lnTo>
                    <a:pt x="154828" y="64227"/>
                  </a:lnTo>
                  <a:lnTo>
                    <a:pt x="151859" y="65653"/>
                  </a:lnTo>
                  <a:lnTo>
                    <a:pt x="150187" y="66004"/>
                  </a:lnTo>
                  <a:lnTo>
                    <a:pt x="168587" y="66004"/>
                  </a:lnTo>
                  <a:lnTo>
                    <a:pt x="169862" y="64075"/>
                  </a:lnTo>
                  <a:lnTo>
                    <a:pt x="170985" y="60697"/>
                  </a:lnTo>
                  <a:lnTo>
                    <a:pt x="171289" y="56885"/>
                  </a:lnTo>
                  <a:close/>
                </a:path>
                <a:path w="352425" h="76834">
                  <a:moveTo>
                    <a:pt x="168587" y="30968"/>
                  </a:moveTo>
                  <a:lnTo>
                    <a:pt x="151380" y="30968"/>
                  </a:lnTo>
                  <a:lnTo>
                    <a:pt x="153823" y="31844"/>
                  </a:lnTo>
                  <a:lnTo>
                    <a:pt x="155647" y="33598"/>
                  </a:lnTo>
                  <a:lnTo>
                    <a:pt x="157494" y="35328"/>
                  </a:lnTo>
                  <a:lnTo>
                    <a:pt x="158663" y="37491"/>
                  </a:lnTo>
                  <a:lnTo>
                    <a:pt x="159154" y="40086"/>
                  </a:lnTo>
                  <a:lnTo>
                    <a:pt x="171289" y="40086"/>
                  </a:lnTo>
                  <a:lnTo>
                    <a:pt x="171008" y="36205"/>
                  </a:lnTo>
                  <a:lnTo>
                    <a:pt x="169862" y="32815"/>
                  </a:lnTo>
                  <a:lnTo>
                    <a:pt x="168587" y="30968"/>
                  </a:lnTo>
                  <a:close/>
                </a:path>
                <a:path w="352425" h="76834">
                  <a:moveTo>
                    <a:pt x="197987" y="8522"/>
                  </a:moveTo>
                  <a:lnTo>
                    <a:pt x="185291" y="8522"/>
                  </a:lnTo>
                  <a:lnTo>
                    <a:pt x="185340" y="64847"/>
                  </a:lnTo>
                  <a:lnTo>
                    <a:pt x="198945" y="76128"/>
                  </a:lnTo>
                  <a:lnTo>
                    <a:pt x="203926" y="75988"/>
                  </a:lnTo>
                  <a:lnTo>
                    <a:pt x="205445" y="75824"/>
                  </a:lnTo>
                  <a:lnTo>
                    <a:pt x="207947" y="75263"/>
                  </a:lnTo>
                  <a:lnTo>
                    <a:pt x="208917" y="75006"/>
                  </a:lnTo>
                  <a:lnTo>
                    <a:pt x="209595" y="74772"/>
                  </a:lnTo>
                  <a:lnTo>
                    <a:pt x="207562" y="65338"/>
                  </a:lnTo>
                  <a:lnTo>
                    <a:pt x="202686" y="65338"/>
                  </a:lnTo>
                  <a:lnTo>
                    <a:pt x="201728" y="65174"/>
                  </a:lnTo>
                  <a:lnTo>
                    <a:pt x="198065" y="61199"/>
                  </a:lnTo>
                  <a:lnTo>
                    <a:pt x="197987" y="8522"/>
                  </a:lnTo>
                  <a:close/>
                </a:path>
                <a:path w="352425" h="76834">
                  <a:moveTo>
                    <a:pt x="207456" y="64847"/>
                  </a:moveTo>
                  <a:lnTo>
                    <a:pt x="207105" y="64940"/>
                  </a:lnTo>
                  <a:lnTo>
                    <a:pt x="205258" y="65279"/>
                  </a:lnTo>
                  <a:lnTo>
                    <a:pt x="204534" y="65338"/>
                  </a:lnTo>
                  <a:lnTo>
                    <a:pt x="207562" y="65338"/>
                  </a:lnTo>
                  <a:lnTo>
                    <a:pt x="207456" y="64847"/>
                  </a:lnTo>
                  <a:close/>
                </a:path>
                <a:path w="352425" h="76834">
                  <a:moveTo>
                    <a:pt x="185291" y="21428"/>
                  </a:moveTo>
                  <a:lnTo>
                    <a:pt x="177645" y="21428"/>
                  </a:lnTo>
                  <a:lnTo>
                    <a:pt x="177645" y="31248"/>
                  </a:lnTo>
                  <a:lnTo>
                    <a:pt x="185291" y="31248"/>
                  </a:lnTo>
                  <a:lnTo>
                    <a:pt x="185291" y="21428"/>
                  </a:lnTo>
                  <a:close/>
                </a:path>
                <a:path w="352425" h="76834">
                  <a:moveTo>
                    <a:pt x="208613" y="21428"/>
                  </a:moveTo>
                  <a:lnTo>
                    <a:pt x="197987" y="21428"/>
                  </a:lnTo>
                  <a:lnTo>
                    <a:pt x="197987" y="31248"/>
                  </a:lnTo>
                  <a:lnTo>
                    <a:pt x="208613" y="31248"/>
                  </a:lnTo>
                  <a:lnTo>
                    <a:pt x="208613" y="21428"/>
                  </a:lnTo>
                  <a:close/>
                </a:path>
                <a:path w="352425" h="76834">
                  <a:moveTo>
                    <a:pt x="231927" y="21428"/>
                  </a:moveTo>
                  <a:lnTo>
                    <a:pt x="219231" y="21428"/>
                  </a:lnTo>
                  <a:lnTo>
                    <a:pt x="219231" y="75298"/>
                  </a:lnTo>
                  <a:lnTo>
                    <a:pt x="231927" y="75298"/>
                  </a:lnTo>
                  <a:lnTo>
                    <a:pt x="231927" y="21428"/>
                  </a:lnTo>
                  <a:close/>
                </a:path>
                <a:path w="352425" h="76834">
                  <a:moveTo>
                    <a:pt x="227649" y="0"/>
                  </a:moveTo>
                  <a:lnTo>
                    <a:pt x="223604" y="0"/>
                  </a:lnTo>
                  <a:lnTo>
                    <a:pt x="221873" y="678"/>
                  </a:lnTo>
                  <a:lnTo>
                    <a:pt x="218974" y="3366"/>
                  </a:lnTo>
                  <a:lnTo>
                    <a:pt x="218249" y="4991"/>
                  </a:lnTo>
                  <a:lnTo>
                    <a:pt x="218249" y="8802"/>
                  </a:lnTo>
                  <a:lnTo>
                    <a:pt x="218974" y="10427"/>
                  </a:lnTo>
                  <a:lnTo>
                    <a:pt x="221873" y="13116"/>
                  </a:lnTo>
                  <a:lnTo>
                    <a:pt x="223604" y="13783"/>
                  </a:lnTo>
                  <a:lnTo>
                    <a:pt x="227649" y="13783"/>
                  </a:lnTo>
                  <a:lnTo>
                    <a:pt x="229379" y="13116"/>
                  </a:lnTo>
                  <a:lnTo>
                    <a:pt x="232255" y="10427"/>
                  </a:lnTo>
                  <a:lnTo>
                    <a:pt x="232979" y="8802"/>
                  </a:lnTo>
                  <a:lnTo>
                    <a:pt x="232979" y="4991"/>
                  </a:lnTo>
                  <a:lnTo>
                    <a:pt x="232255" y="3366"/>
                  </a:lnTo>
                  <a:lnTo>
                    <a:pt x="230805" y="2034"/>
                  </a:lnTo>
                  <a:lnTo>
                    <a:pt x="229379" y="678"/>
                  </a:lnTo>
                  <a:lnTo>
                    <a:pt x="227649" y="0"/>
                  </a:lnTo>
                  <a:close/>
                </a:path>
                <a:path w="352425" h="76834">
                  <a:moveTo>
                    <a:pt x="273741" y="20727"/>
                  </a:moveTo>
                  <a:lnTo>
                    <a:pt x="263220" y="20727"/>
                  </a:lnTo>
                  <a:lnTo>
                    <a:pt x="258660" y="21884"/>
                  </a:lnTo>
                  <a:lnTo>
                    <a:pt x="250945" y="26514"/>
                  </a:lnTo>
                  <a:lnTo>
                    <a:pt x="247952" y="29764"/>
                  </a:lnTo>
                  <a:lnTo>
                    <a:pt x="243720" y="38134"/>
                  </a:lnTo>
                  <a:lnTo>
                    <a:pt x="242668" y="43009"/>
                  </a:lnTo>
                  <a:lnTo>
                    <a:pt x="242668" y="54138"/>
                  </a:lnTo>
                  <a:lnTo>
                    <a:pt x="263220" y="76350"/>
                  </a:lnTo>
                  <a:lnTo>
                    <a:pt x="273741" y="76350"/>
                  </a:lnTo>
                  <a:lnTo>
                    <a:pt x="278301" y="75193"/>
                  </a:lnTo>
                  <a:lnTo>
                    <a:pt x="286016" y="70563"/>
                  </a:lnTo>
                  <a:lnTo>
                    <a:pt x="288997" y="67325"/>
                  </a:lnTo>
                  <a:lnTo>
                    <a:pt x="289580" y="66179"/>
                  </a:lnTo>
                  <a:lnTo>
                    <a:pt x="265628" y="66179"/>
                  </a:lnTo>
                  <a:lnTo>
                    <a:pt x="263196" y="65396"/>
                  </a:lnTo>
                  <a:lnTo>
                    <a:pt x="255539" y="51812"/>
                  </a:lnTo>
                  <a:lnTo>
                    <a:pt x="255539" y="45242"/>
                  </a:lnTo>
                  <a:lnTo>
                    <a:pt x="265628" y="30792"/>
                  </a:lnTo>
                  <a:lnTo>
                    <a:pt x="289517" y="30792"/>
                  </a:lnTo>
                  <a:lnTo>
                    <a:pt x="288997" y="29764"/>
                  </a:lnTo>
                  <a:lnTo>
                    <a:pt x="286016" y="26514"/>
                  </a:lnTo>
                  <a:lnTo>
                    <a:pt x="278301" y="21884"/>
                  </a:lnTo>
                  <a:lnTo>
                    <a:pt x="273741" y="20727"/>
                  </a:lnTo>
                  <a:close/>
                </a:path>
                <a:path w="352425" h="76834">
                  <a:moveTo>
                    <a:pt x="289517" y="30792"/>
                  </a:moveTo>
                  <a:lnTo>
                    <a:pt x="271403" y="30792"/>
                  </a:lnTo>
                  <a:lnTo>
                    <a:pt x="273788" y="31587"/>
                  </a:lnTo>
                  <a:lnTo>
                    <a:pt x="277622" y="34767"/>
                  </a:lnTo>
                  <a:lnTo>
                    <a:pt x="279049" y="36906"/>
                  </a:lnTo>
                  <a:lnTo>
                    <a:pt x="279984" y="39595"/>
                  </a:lnTo>
                  <a:lnTo>
                    <a:pt x="280943" y="42261"/>
                  </a:lnTo>
                  <a:lnTo>
                    <a:pt x="281422" y="45242"/>
                  </a:lnTo>
                  <a:lnTo>
                    <a:pt x="281422" y="51812"/>
                  </a:lnTo>
                  <a:lnTo>
                    <a:pt x="271403" y="66179"/>
                  </a:lnTo>
                  <a:lnTo>
                    <a:pt x="289580" y="66179"/>
                  </a:lnTo>
                  <a:lnTo>
                    <a:pt x="293229" y="59001"/>
                  </a:lnTo>
                  <a:lnTo>
                    <a:pt x="294293" y="54138"/>
                  </a:lnTo>
                  <a:lnTo>
                    <a:pt x="294293" y="43009"/>
                  </a:lnTo>
                  <a:lnTo>
                    <a:pt x="293229" y="38134"/>
                  </a:lnTo>
                  <a:lnTo>
                    <a:pt x="289517" y="30792"/>
                  </a:lnTo>
                  <a:close/>
                </a:path>
                <a:path w="352425" h="76834">
                  <a:moveTo>
                    <a:pt x="317204" y="21428"/>
                  </a:moveTo>
                  <a:lnTo>
                    <a:pt x="305069" y="21428"/>
                  </a:lnTo>
                  <a:lnTo>
                    <a:pt x="305069" y="75298"/>
                  </a:lnTo>
                  <a:lnTo>
                    <a:pt x="317765" y="75298"/>
                  </a:lnTo>
                  <a:lnTo>
                    <a:pt x="317795" y="40998"/>
                  </a:lnTo>
                  <a:lnTo>
                    <a:pt x="318244" y="38929"/>
                  </a:lnTo>
                  <a:lnTo>
                    <a:pt x="320185" y="35281"/>
                  </a:lnTo>
                  <a:lnTo>
                    <a:pt x="321529" y="33890"/>
                  </a:lnTo>
                  <a:lnTo>
                    <a:pt x="324966" y="31950"/>
                  </a:lnTo>
                  <a:lnTo>
                    <a:pt x="326942" y="31459"/>
                  </a:lnTo>
                  <a:lnTo>
                    <a:pt x="350807" y="31459"/>
                  </a:lnTo>
                  <a:lnTo>
                    <a:pt x="350362" y="30582"/>
                  </a:lnTo>
                  <a:lnTo>
                    <a:pt x="317204" y="30582"/>
                  </a:lnTo>
                  <a:lnTo>
                    <a:pt x="317204" y="21428"/>
                  </a:lnTo>
                  <a:close/>
                </a:path>
                <a:path w="352425" h="76834">
                  <a:moveTo>
                    <a:pt x="350807" y="31459"/>
                  </a:moveTo>
                  <a:lnTo>
                    <a:pt x="332436" y="31459"/>
                  </a:lnTo>
                  <a:lnTo>
                    <a:pt x="334997" y="32476"/>
                  </a:lnTo>
                  <a:lnTo>
                    <a:pt x="338714" y="36544"/>
                  </a:lnTo>
                  <a:lnTo>
                    <a:pt x="339649" y="39361"/>
                  </a:lnTo>
                  <a:lnTo>
                    <a:pt x="339649" y="75298"/>
                  </a:lnTo>
                  <a:lnTo>
                    <a:pt x="352345" y="75298"/>
                  </a:lnTo>
                  <a:lnTo>
                    <a:pt x="352337" y="36544"/>
                  </a:lnTo>
                  <a:lnTo>
                    <a:pt x="351609" y="33037"/>
                  </a:lnTo>
                  <a:lnTo>
                    <a:pt x="350807" y="31459"/>
                  </a:lnTo>
                  <a:close/>
                </a:path>
                <a:path w="352425" h="76834">
                  <a:moveTo>
                    <a:pt x="337615" y="20727"/>
                  </a:moveTo>
                  <a:lnTo>
                    <a:pt x="329876" y="20727"/>
                  </a:lnTo>
                  <a:lnTo>
                    <a:pt x="326498" y="21615"/>
                  </a:lnTo>
                  <a:lnTo>
                    <a:pt x="321050" y="25169"/>
                  </a:lnTo>
                  <a:lnTo>
                    <a:pt x="319074" y="27566"/>
                  </a:lnTo>
                  <a:lnTo>
                    <a:pt x="317835" y="30582"/>
                  </a:lnTo>
                  <a:lnTo>
                    <a:pt x="350362" y="30582"/>
                  </a:lnTo>
                  <a:lnTo>
                    <a:pt x="348546" y="27005"/>
                  </a:lnTo>
                  <a:lnTo>
                    <a:pt x="346395" y="24702"/>
                  </a:lnTo>
                  <a:lnTo>
                    <a:pt x="340853" y="21522"/>
                  </a:lnTo>
                  <a:lnTo>
                    <a:pt x="337615" y="20727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object 112" descr=""/>
            <p:cNvSpPr/>
            <p:nvPr/>
          </p:nvSpPr>
          <p:spPr>
            <a:xfrm>
              <a:off x="248543" y="8994820"/>
              <a:ext cx="934719" cy="303530"/>
            </a:xfrm>
            <a:custGeom>
              <a:avLst/>
              <a:gdLst/>
              <a:ahLst/>
              <a:cxnLst/>
              <a:rect l="l" t="t" r="r" b="b"/>
              <a:pathLst>
                <a:path w="934719" h="303529">
                  <a:moveTo>
                    <a:pt x="779975" y="0"/>
                  </a:moveTo>
                  <a:lnTo>
                    <a:pt x="772265" y="1663"/>
                  </a:lnTo>
                  <a:lnTo>
                    <a:pt x="765551" y="6319"/>
                  </a:lnTo>
                  <a:lnTo>
                    <a:pt x="761170" y="13216"/>
                  </a:lnTo>
                  <a:lnTo>
                    <a:pt x="759821" y="20988"/>
                  </a:lnTo>
                  <a:lnTo>
                    <a:pt x="761484" y="28698"/>
                  </a:lnTo>
                  <a:lnTo>
                    <a:pt x="766141" y="35411"/>
                  </a:lnTo>
                  <a:lnTo>
                    <a:pt x="884867" y="149420"/>
                  </a:lnTo>
                  <a:lnTo>
                    <a:pt x="770858" y="268146"/>
                  </a:lnTo>
                  <a:lnTo>
                    <a:pt x="766478" y="275043"/>
                  </a:lnTo>
                  <a:lnTo>
                    <a:pt x="765128" y="282814"/>
                  </a:lnTo>
                  <a:lnTo>
                    <a:pt x="766791" y="290525"/>
                  </a:lnTo>
                  <a:lnTo>
                    <a:pt x="771448" y="297238"/>
                  </a:lnTo>
                  <a:lnTo>
                    <a:pt x="778345" y="301619"/>
                  </a:lnTo>
                  <a:lnTo>
                    <a:pt x="786116" y="302968"/>
                  </a:lnTo>
                  <a:lnTo>
                    <a:pt x="793827" y="301305"/>
                  </a:lnTo>
                  <a:lnTo>
                    <a:pt x="800540" y="296648"/>
                  </a:lnTo>
                  <a:lnTo>
                    <a:pt x="922897" y="169229"/>
                  </a:lnTo>
                  <a:lnTo>
                    <a:pt x="914376" y="169401"/>
                  </a:lnTo>
                  <a:lnTo>
                    <a:pt x="913542" y="128259"/>
                  </a:lnTo>
                  <a:lnTo>
                    <a:pt x="922063" y="128087"/>
                  </a:lnTo>
                  <a:lnTo>
                    <a:pt x="794643" y="5730"/>
                  </a:lnTo>
                  <a:lnTo>
                    <a:pt x="787746" y="1349"/>
                  </a:lnTo>
                  <a:lnTo>
                    <a:pt x="779975" y="0"/>
                  </a:lnTo>
                  <a:close/>
                </a:path>
                <a:path w="934719" h="303529">
                  <a:moveTo>
                    <a:pt x="863879" y="129266"/>
                  </a:moveTo>
                  <a:lnTo>
                    <a:pt x="0" y="146777"/>
                  </a:lnTo>
                  <a:lnTo>
                    <a:pt x="833" y="187919"/>
                  </a:lnTo>
                  <a:lnTo>
                    <a:pt x="864713" y="170408"/>
                  </a:lnTo>
                  <a:lnTo>
                    <a:pt x="884867" y="149420"/>
                  </a:lnTo>
                  <a:lnTo>
                    <a:pt x="863879" y="129266"/>
                  </a:lnTo>
                  <a:close/>
                </a:path>
                <a:path w="934719" h="303529">
                  <a:moveTo>
                    <a:pt x="922063" y="128087"/>
                  </a:moveTo>
                  <a:lnTo>
                    <a:pt x="913542" y="128259"/>
                  </a:lnTo>
                  <a:lnTo>
                    <a:pt x="914376" y="169401"/>
                  </a:lnTo>
                  <a:lnTo>
                    <a:pt x="922897" y="169229"/>
                  </a:lnTo>
                  <a:lnTo>
                    <a:pt x="928800" y="163081"/>
                  </a:lnTo>
                  <a:lnTo>
                    <a:pt x="933181" y="156185"/>
                  </a:lnTo>
                  <a:lnTo>
                    <a:pt x="934530" y="148413"/>
                  </a:lnTo>
                  <a:lnTo>
                    <a:pt x="932867" y="140703"/>
                  </a:lnTo>
                  <a:lnTo>
                    <a:pt x="928210" y="133990"/>
                  </a:lnTo>
                  <a:lnTo>
                    <a:pt x="922063" y="128087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3" name="object 113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6040" y="10592151"/>
              <a:ext cx="995843" cy="415620"/>
            </a:xfrm>
            <a:prstGeom prst="rect">
              <a:avLst/>
            </a:prstGeom>
          </p:spPr>
        </p:pic>
        <p:sp>
          <p:nvSpPr>
            <p:cNvPr id="114" name="object 114" descr=""/>
            <p:cNvSpPr/>
            <p:nvPr/>
          </p:nvSpPr>
          <p:spPr>
            <a:xfrm>
              <a:off x="215560" y="11661994"/>
              <a:ext cx="1173480" cy="303530"/>
            </a:xfrm>
            <a:custGeom>
              <a:avLst/>
              <a:gdLst/>
              <a:ahLst/>
              <a:cxnLst/>
              <a:rect l="l" t="t" r="r" b="b"/>
              <a:pathLst>
                <a:path w="1173480" h="303529">
                  <a:moveTo>
                    <a:pt x="1025323" y="0"/>
                  </a:moveTo>
                  <a:lnTo>
                    <a:pt x="1017547" y="1325"/>
                  </a:lnTo>
                  <a:lnTo>
                    <a:pt x="1010637" y="5685"/>
                  </a:lnTo>
                  <a:lnTo>
                    <a:pt x="1005960" y="12384"/>
                  </a:lnTo>
                  <a:lnTo>
                    <a:pt x="1004273" y="20089"/>
                  </a:lnTo>
                  <a:lnTo>
                    <a:pt x="1005598" y="27865"/>
                  </a:lnTo>
                  <a:lnTo>
                    <a:pt x="1009958" y="34775"/>
                  </a:lnTo>
                  <a:lnTo>
                    <a:pt x="1123602" y="153850"/>
                  </a:lnTo>
                  <a:lnTo>
                    <a:pt x="1004527" y="267494"/>
                  </a:lnTo>
                  <a:lnTo>
                    <a:pt x="999849" y="274193"/>
                  </a:lnTo>
                  <a:lnTo>
                    <a:pt x="998162" y="281898"/>
                  </a:lnTo>
                  <a:lnTo>
                    <a:pt x="999488" y="289674"/>
                  </a:lnTo>
                  <a:lnTo>
                    <a:pt x="1003848" y="296584"/>
                  </a:lnTo>
                  <a:lnTo>
                    <a:pt x="1010547" y="301261"/>
                  </a:lnTo>
                  <a:lnTo>
                    <a:pt x="1018252" y="302948"/>
                  </a:lnTo>
                  <a:lnTo>
                    <a:pt x="1026028" y="301623"/>
                  </a:lnTo>
                  <a:lnTo>
                    <a:pt x="1032938" y="297263"/>
                  </a:lnTo>
                  <a:lnTo>
                    <a:pt x="1160732" y="175298"/>
                  </a:lnTo>
                  <a:lnTo>
                    <a:pt x="1152212" y="175099"/>
                  </a:lnTo>
                  <a:lnTo>
                    <a:pt x="1153172" y="133959"/>
                  </a:lnTo>
                  <a:lnTo>
                    <a:pt x="1161692" y="134158"/>
                  </a:lnTo>
                  <a:lnTo>
                    <a:pt x="1039727" y="6364"/>
                  </a:lnTo>
                  <a:lnTo>
                    <a:pt x="1033028" y="1686"/>
                  </a:lnTo>
                  <a:lnTo>
                    <a:pt x="1025323" y="0"/>
                  </a:lnTo>
                  <a:close/>
                </a:path>
                <a:path w="1173480" h="303529">
                  <a:moveTo>
                    <a:pt x="1103512" y="132800"/>
                  </a:moveTo>
                  <a:lnTo>
                    <a:pt x="960" y="107067"/>
                  </a:lnTo>
                  <a:lnTo>
                    <a:pt x="0" y="148207"/>
                  </a:lnTo>
                  <a:lnTo>
                    <a:pt x="1102552" y="173940"/>
                  </a:lnTo>
                  <a:lnTo>
                    <a:pt x="1123602" y="153850"/>
                  </a:lnTo>
                  <a:lnTo>
                    <a:pt x="1103512" y="132800"/>
                  </a:lnTo>
                  <a:close/>
                </a:path>
                <a:path w="1173480" h="303529">
                  <a:moveTo>
                    <a:pt x="1161692" y="134158"/>
                  </a:moveTo>
                  <a:lnTo>
                    <a:pt x="1153172" y="133959"/>
                  </a:lnTo>
                  <a:lnTo>
                    <a:pt x="1152212" y="175099"/>
                  </a:lnTo>
                  <a:lnTo>
                    <a:pt x="1160732" y="175298"/>
                  </a:lnTo>
                  <a:lnTo>
                    <a:pt x="1166897" y="169413"/>
                  </a:lnTo>
                  <a:lnTo>
                    <a:pt x="1171575" y="162714"/>
                  </a:lnTo>
                  <a:lnTo>
                    <a:pt x="1173262" y="155009"/>
                  </a:lnTo>
                  <a:lnTo>
                    <a:pt x="1171936" y="147234"/>
                  </a:lnTo>
                  <a:lnTo>
                    <a:pt x="1167576" y="140324"/>
                  </a:lnTo>
                  <a:lnTo>
                    <a:pt x="1161692" y="134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5" name="object 115" descr=""/>
            <p:cNvSpPr/>
            <p:nvPr/>
          </p:nvSpPr>
          <p:spPr>
            <a:xfrm>
              <a:off x="544983" y="11671125"/>
              <a:ext cx="499745" cy="97155"/>
            </a:xfrm>
            <a:custGeom>
              <a:avLst/>
              <a:gdLst/>
              <a:ahLst/>
              <a:cxnLst/>
              <a:rect l="l" t="t" r="r" b="b"/>
              <a:pathLst>
                <a:path w="499744" h="97154">
                  <a:moveTo>
                    <a:pt x="11643" y="3472"/>
                  </a:moveTo>
                  <a:lnTo>
                    <a:pt x="0" y="3472"/>
                  </a:lnTo>
                  <a:lnTo>
                    <a:pt x="0" y="75298"/>
                  </a:lnTo>
                  <a:lnTo>
                    <a:pt x="13011" y="75298"/>
                  </a:lnTo>
                  <a:lnTo>
                    <a:pt x="13011" y="26373"/>
                  </a:lnTo>
                  <a:lnTo>
                    <a:pt x="27458" y="26373"/>
                  </a:lnTo>
                  <a:lnTo>
                    <a:pt x="11643" y="3472"/>
                  </a:lnTo>
                  <a:close/>
                </a:path>
                <a:path w="499744" h="97154">
                  <a:moveTo>
                    <a:pt x="27458" y="26373"/>
                  </a:moveTo>
                  <a:lnTo>
                    <a:pt x="13607" y="26373"/>
                  </a:lnTo>
                  <a:lnTo>
                    <a:pt x="47451" y="75298"/>
                  </a:lnTo>
                  <a:lnTo>
                    <a:pt x="59025" y="75298"/>
                  </a:lnTo>
                  <a:lnTo>
                    <a:pt x="59025" y="52431"/>
                  </a:lnTo>
                  <a:lnTo>
                    <a:pt x="45452" y="52431"/>
                  </a:lnTo>
                  <a:lnTo>
                    <a:pt x="27458" y="26373"/>
                  </a:lnTo>
                  <a:close/>
                </a:path>
                <a:path w="499744" h="97154">
                  <a:moveTo>
                    <a:pt x="59025" y="3472"/>
                  </a:moveTo>
                  <a:lnTo>
                    <a:pt x="46083" y="3472"/>
                  </a:lnTo>
                  <a:lnTo>
                    <a:pt x="46083" y="52431"/>
                  </a:lnTo>
                  <a:lnTo>
                    <a:pt x="59025" y="52431"/>
                  </a:lnTo>
                  <a:lnTo>
                    <a:pt x="59025" y="3472"/>
                  </a:lnTo>
                  <a:close/>
                </a:path>
                <a:path w="499744" h="97154">
                  <a:moveTo>
                    <a:pt x="114710" y="30442"/>
                  </a:moveTo>
                  <a:lnTo>
                    <a:pt x="97717" y="30442"/>
                  </a:lnTo>
                  <a:lnTo>
                    <a:pt x="99974" y="31166"/>
                  </a:lnTo>
                  <a:lnTo>
                    <a:pt x="103107" y="34066"/>
                  </a:lnTo>
                  <a:lnTo>
                    <a:pt x="103890" y="36111"/>
                  </a:lnTo>
                  <a:lnTo>
                    <a:pt x="103890" y="40180"/>
                  </a:lnTo>
                  <a:lnTo>
                    <a:pt x="87944" y="44084"/>
                  </a:lnTo>
                  <a:lnTo>
                    <a:pt x="85407" y="44540"/>
                  </a:lnTo>
                  <a:lnTo>
                    <a:pt x="70147" y="57002"/>
                  </a:lnTo>
                  <a:lnTo>
                    <a:pt x="70212" y="64075"/>
                  </a:lnTo>
                  <a:lnTo>
                    <a:pt x="84729" y="76385"/>
                  </a:lnTo>
                  <a:lnTo>
                    <a:pt x="90949" y="76385"/>
                  </a:lnTo>
                  <a:lnTo>
                    <a:pt x="103960" y="67898"/>
                  </a:lnTo>
                  <a:lnTo>
                    <a:pt x="116586" y="67898"/>
                  </a:lnTo>
                  <a:lnTo>
                    <a:pt x="116586" y="67056"/>
                  </a:lnTo>
                  <a:lnTo>
                    <a:pt x="88798" y="67056"/>
                  </a:lnTo>
                  <a:lnTo>
                    <a:pt x="86623" y="66460"/>
                  </a:lnTo>
                  <a:lnTo>
                    <a:pt x="83210" y="64075"/>
                  </a:lnTo>
                  <a:lnTo>
                    <a:pt x="82356" y="62310"/>
                  </a:lnTo>
                  <a:lnTo>
                    <a:pt x="82478" y="57961"/>
                  </a:lnTo>
                  <a:lnTo>
                    <a:pt x="92281" y="52256"/>
                  </a:lnTo>
                  <a:lnTo>
                    <a:pt x="97565" y="51484"/>
                  </a:lnTo>
                  <a:lnTo>
                    <a:pt x="103925" y="49626"/>
                  </a:lnTo>
                  <a:lnTo>
                    <a:pt x="116586" y="49626"/>
                  </a:lnTo>
                  <a:lnTo>
                    <a:pt x="116535" y="35433"/>
                  </a:lnTo>
                  <a:lnTo>
                    <a:pt x="115931" y="32686"/>
                  </a:lnTo>
                  <a:lnTo>
                    <a:pt x="114710" y="30442"/>
                  </a:lnTo>
                  <a:close/>
                </a:path>
                <a:path w="499744" h="97154">
                  <a:moveTo>
                    <a:pt x="116586" y="67898"/>
                  </a:moveTo>
                  <a:lnTo>
                    <a:pt x="104381" y="67898"/>
                  </a:lnTo>
                  <a:lnTo>
                    <a:pt x="104381" y="75298"/>
                  </a:lnTo>
                  <a:lnTo>
                    <a:pt x="116586" y="75298"/>
                  </a:lnTo>
                  <a:lnTo>
                    <a:pt x="116586" y="67898"/>
                  </a:lnTo>
                  <a:close/>
                </a:path>
                <a:path w="499744" h="97154">
                  <a:moveTo>
                    <a:pt x="116586" y="49626"/>
                  </a:moveTo>
                  <a:lnTo>
                    <a:pt x="103925" y="49626"/>
                  </a:lnTo>
                  <a:lnTo>
                    <a:pt x="103820" y="58335"/>
                  </a:lnTo>
                  <a:lnTo>
                    <a:pt x="103411" y="59796"/>
                  </a:lnTo>
                  <a:lnTo>
                    <a:pt x="101377" y="63163"/>
                  </a:lnTo>
                  <a:lnTo>
                    <a:pt x="99939" y="64519"/>
                  </a:lnTo>
                  <a:lnTo>
                    <a:pt x="96198" y="66553"/>
                  </a:lnTo>
                  <a:lnTo>
                    <a:pt x="93988" y="67056"/>
                  </a:lnTo>
                  <a:lnTo>
                    <a:pt x="116586" y="67056"/>
                  </a:lnTo>
                  <a:lnTo>
                    <a:pt x="116586" y="49626"/>
                  </a:lnTo>
                  <a:close/>
                </a:path>
                <a:path w="499744" h="97154">
                  <a:moveTo>
                    <a:pt x="97297" y="20727"/>
                  </a:moveTo>
                  <a:lnTo>
                    <a:pt x="90937" y="20727"/>
                  </a:lnTo>
                  <a:lnTo>
                    <a:pt x="87500" y="21288"/>
                  </a:lnTo>
                  <a:lnTo>
                    <a:pt x="71870" y="35597"/>
                  </a:lnTo>
                  <a:lnTo>
                    <a:pt x="83724" y="37280"/>
                  </a:lnTo>
                  <a:lnTo>
                    <a:pt x="84355" y="35433"/>
                  </a:lnTo>
                  <a:lnTo>
                    <a:pt x="85571" y="33832"/>
                  </a:lnTo>
                  <a:lnTo>
                    <a:pt x="89195" y="31120"/>
                  </a:lnTo>
                  <a:lnTo>
                    <a:pt x="91662" y="30442"/>
                  </a:lnTo>
                  <a:lnTo>
                    <a:pt x="114710" y="30442"/>
                  </a:lnTo>
                  <a:lnTo>
                    <a:pt x="113336" y="27916"/>
                  </a:lnTo>
                  <a:lnTo>
                    <a:pt x="111629" y="26034"/>
                  </a:lnTo>
                  <a:lnTo>
                    <a:pt x="107374" y="23252"/>
                  </a:lnTo>
                  <a:lnTo>
                    <a:pt x="105024" y="22247"/>
                  </a:lnTo>
                  <a:lnTo>
                    <a:pt x="99880" y="21031"/>
                  </a:lnTo>
                  <a:lnTo>
                    <a:pt x="97297" y="20727"/>
                  </a:lnTo>
                  <a:close/>
                </a:path>
                <a:path w="499744" h="97154">
                  <a:moveTo>
                    <a:pt x="136682" y="21428"/>
                  </a:moveTo>
                  <a:lnTo>
                    <a:pt x="123144" y="21428"/>
                  </a:lnTo>
                  <a:lnTo>
                    <a:pt x="142328" y="75298"/>
                  </a:lnTo>
                  <a:lnTo>
                    <a:pt x="156357" y="75298"/>
                  </a:lnTo>
                  <a:lnTo>
                    <a:pt x="161290" y="61445"/>
                  </a:lnTo>
                  <a:lnTo>
                    <a:pt x="149062" y="61445"/>
                  </a:lnTo>
                  <a:lnTo>
                    <a:pt x="136682" y="21428"/>
                  </a:lnTo>
                  <a:close/>
                </a:path>
                <a:path w="499744" h="97154">
                  <a:moveTo>
                    <a:pt x="175541" y="21428"/>
                  </a:moveTo>
                  <a:lnTo>
                    <a:pt x="162039" y="21428"/>
                  </a:lnTo>
                  <a:lnTo>
                    <a:pt x="149623" y="61445"/>
                  </a:lnTo>
                  <a:lnTo>
                    <a:pt x="161290" y="61445"/>
                  </a:lnTo>
                  <a:lnTo>
                    <a:pt x="175541" y="21428"/>
                  </a:lnTo>
                  <a:close/>
                </a:path>
                <a:path w="499744" h="97154">
                  <a:moveTo>
                    <a:pt x="197022" y="21428"/>
                  </a:moveTo>
                  <a:lnTo>
                    <a:pt x="184326" y="21428"/>
                  </a:lnTo>
                  <a:lnTo>
                    <a:pt x="184326" y="75298"/>
                  </a:lnTo>
                  <a:lnTo>
                    <a:pt x="197022" y="75298"/>
                  </a:lnTo>
                  <a:lnTo>
                    <a:pt x="197022" y="21428"/>
                  </a:lnTo>
                  <a:close/>
                </a:path>
                <a:path w="499744" h="97154">
                  <a:moveTo>
                    <a:pt x="192744" y="0"/>
                  </a:moveTo>
                  <a:lnTo>
                    <a:pt x="188699" y="0"/>
                  </a:lnTo>
                  <a:lnTo>
                    <a:pt x="186969" y="678"/>
                  </a:lnTo>
                  <a:lnTo>
                    <a:pt x="184069" y="3366"/>
                  </a:lnTo>
                  <a:lnTo>
                    <a:pt x="183344" y="4991"/>
                  </a:lnTo>
                  <a:lnTo>
                    <a:pt x="183344" y="8802"/>
                  </a:lnTo>
                  <a:lnTo>
                    <a:pt x="184069" y="10427"/>
                  </a:lnTo>
                  <a:lnTo>
                    <a:pt x="186969" y="13116"/>
                  </a:lnTo>
                  <a:lnTo>
                    <a:pt x="188699" y="13783"/>
                  </a:lnTo>
                  <a:lnTo>
                    <a:pt x="192744" y="13783"/>
                  </a:lnTo>
                  <a:lnTo>
                    <a:pt x="194474" y="13116"/>
                  </a:lnTo>
                  <a:lnTo>
                    <a:pt x="197350" y="10427"/>
                  </a:lnTo>
                  <a:lnTo>
                    <a:pt x="198075" y="8802"/>
                  </a:lnTo>
                  <a:lnTo>
                    <a:pt x="198075" y="4991"/>
                  </a:lnTo>
                  <a:lnTo>
                    <a:pt x="197350" y="3366"/>
                  </a:lnTo>
                  <a:lnTo>
                    <a:pt x="195900" y="2034"/>
                  </a:lnTo>
                  <a:lnTo>
                    <a:pt x="194474" y="678"/>
                  </a:lnTo>
                  <a:lnTo>
                    <a:pt x="192744" y="0"/>
                  </a:lnTo>
                  <a:close/>
                </a:path>
                <a:path w="499744" h="97154">
                  <a:moveTo>
                    <a:pt x="221160" y="80243"/>
                  </a:moveTo>
                  <a:lnTo>
                    <a:pt x="209727" y="83014"/>
                  </a:lnTo>
                  <a:lnTo>
                    <a:pt x="210499" y="85515"/>
                  </a:lnTo>
                  <a:lnTo>
                    <a:pt x="211878" y="87795"/>
                  </a:lnTo>
                  <a:lnTo>
                    <a:pt x="215853" y="91910"/>
                  </a:lnTo>
                  <a:lnTo>
                    <a:pt x="218483" y="93547"/>
                  </a:lnTo>
                  <a:lnTo>
                    <a:pt x="225030" y="96002"/>
                  </a:lnTo>
                  <a:lnTo>
                    <a:pt x="228946" y="96621"/>
                  </a:lnTo>
                  <a:lnTo>
                    <a:pt x="238345" y="96621"/>
                  </a:lnTo>
                  <a:lnTo>
                    <a:pt x="242671" y="95873"/>
                  </a:lnTo>
                  <a:lnTo>
                    <a:pt x="250293" y="92880"/>
                  </a:lnTo>
                  <a:lnTo>
                    <a:pt x="253297" y="90624"/>
                  </a:lnTo>
                  <a:lnTo>
                    <a:pt x="255930" y="87012"/>
                  </a:lnTo>
                  <a:lnTo>
                    <a:pt x="231167" y="87012"/>
                  </a:lnTo>
                  <a:lnTo>
                    <a:pt x="229051" y="86661"/>
                  </a:lnTo>
                  <a:lnTo>
                    <a:pt x="225708" y="85282"/>
                  </a:lnTo>
                  <a:lnTo>
                    <a:pt x="224387" y="84417"/>
                  </a:lnTo>
                  <a:lnTo>
                    <a:pt x="222423" y="82336"/>
                  </a:lnTo>
                  <a:lnTo>
                    <a:pt x="221675" y="81295"/>
                  </a:lnTo>
                  <a:lnTo>
                    <a:pt x="221160" y="80243"/>
                  </a:lnTo>
                  <a:close/>
                </a:path>
                <a:path w="499744" h="97154">
                  <a:moveTo>
                    <a:pt x="258792" y="65618"/>
                  </a:moveTo>
                  <a:lnTo>
                    <a:pt x="246201" y="65618"/>
                  </a:lnTo>
                  <a:lnTo>
                    <a:pt x="246201" y="79799"/>
                  </a:lnTo>
                  <a:lnTo>
                    <a:pt x="245021" y="82651"/>
                  </a:lnTo>
                  <a:lnTo>
                    <a:pt x="240298" y="86135"/>
                  </a:lnTo>
                  <a:lnTo>
                    <a:pt x="237317" y="87012"/>
                  </a:lnTo>
                  <a:lnTo>
                    <a:pt x="255930" y="87012"/>
                  </a:lnTo>
                  <a:lnTo>
                    <a:pt x="257693" y="84592"/>
                  </a:lnTo>
                  <a:lnTo>
                    <a:pt x="258792" y="80781"/>
                  </a:lnTo>
                  <a:lnTo>
                    <a:pt x="258792" y="65618"/>
                  </a:lnTo>
                  <a:close/>
                </a:path>
                <a:path w="499744" h="97154">
                  <a:moveTo>
                    <a:pt x="233260" y="20727"/>
                  </a:moveTo>
                  <a:lnTo>
                    <a:pt x="225965" y="20727"/>
                  </a:lnTo>
                  <a:lnTo>
                    <a:pt x="222212" y="21791"/>
                  </a:lnTo>
                  <a:lnTo>
                    <a:pt x="207957" y="54501"/>
                  </a:lnTo>
                  <a:lnTo>
                    <a:pt x="208850" y="58943"/>
                  </a:lnTo>
                  <a:lnTo>
                    <a:pt x="225930" y="74526"/>
                  </a:lnTo>
                  <a:lnTo>
                    <a:pt x="233155" y="74526"/>
                  </a:lnTo>
                  <a:lnTo>
                    <a:pt x="245570" y="65618"/>
                  </a:lnTo>
                  <a:lnTo>
                    <a:pt x="258792" y="65618"/>
                  </a:lnTo>
                  <a:lnTo>
                    <a:pt x="258792" y="64566"/>
                  </a:lnTo>
                  <a:lnTo>
                    <a:pt x="230828" y="64566"/>
                  </a:lnTo>
                  <a:lnTo>
                    <a:pt x="228479" y="63888"/>
                  </a:lnTo>
                  <a:lnTo>
                    <a:pt x="220833" y="44727"/>
                  </a:lnTo>
                  <a:lnTo>
                    <a:pt x="221289" y="41968"/>
                  </a:lnTo>
                  <a:lnTo>
                    <a:pt x="223206" y="36848"/>
                  </a:lnTo>
                  <a:lnTo>
                    <a:pt x="224632" y="34825"/>
                  </a:lnTo>
                  <a:lnTo>
                    <a:pt x="228420" y="31879"/>
                  </a:lnTo>
                  <a:lnTo>
                    <a:pt x="230782" y="31143"/>
                  </a:lnTo>
                  <a:lnTo>
                    <a:pt x="258792" y="31143"/>
                  </a:lnTo>
                  <a:lnTo>
                    <a:pt x="258792" y="30336"/>
                  </a:lnTo>
                  <a:lnTo>
                    <a:pt x="245570" y="30336"/>
                  </a:lnTo>
                  <a:lnTo>
                    <a:pt x="244939" y="29027"/>
                  </a:lnTo>
                  <a:lnTo>
                    <a:pt x="244015" y="27636"/>
                  </a:lnTo>
                  <a:lnTo>
                    <a:pt x="241584" y="24666"/>
                  </a:lnTo>
                  <a:lnTo>
                    <a:pt x="239947" y="23392"/>
                  </a:lnTo>
                  <a:lnTo>
                    <a:pt x="237889" y="22340"/>
                  </a:lnTo>
                  <a:lnTo>
                    <a:pt x="235855" y="21265"/>
                  </a:lnTo>
                  <a:lnTo>
                    <a:pt x="233260" y="20727"/>
                  </a:lnTo>
                  <a:close/>
                </a:path>
                <a:path w="499744" h="97154">
                  <a:moveTo>
                    <a:pt x="258792" y="31143"/>
                  </a:moveTo>
                  <a:lnTo>
                    <a:pt x="236346" y="31143"/>
                  </a:lnTo>
                  <a:lnTo>
                    <a:pt x="238649" y="31856"/>
                  </a:lnTo>
                  <a:lnTo>
                    <a:pt x="240520" y="33282"/>
                  </a:lnTo>
                  <a:lnTo>
                    <a:pt x="242414" y="34685"/>
                  </a:lnTo>
                  <a:lnTo>
                    <a:pt x="243840" y="36661"/>
                  </a:lnTo>
                  <a:lnTo>
                    <a:pt x="245781" y="41758"/>
                  </a:lnTo>
                  <a:lnTo>
                    <a:pt x="246272" y="44727"/>
                  </a:lnTo>
                  <a:lnTo>
                    <a:pt x="246272" y="51555"/>
                  </a:lnTo>
                  <a:lnTo>
                    <a:pt x="236299" y="64566"/>
                  </a:lnTo>
                  <a:lnTo>
                    <a:pt x="258792" y="64566"/>
                  </a:lnTo>
                  <a:lnTo>
                    <a:pt x="258792" y="31143"/>
                  </a:lnTo>
                  <a:close/>
                </a:path>
                <a:path w="499744" h="97154">
                  <a:moveTo>
                    <a:pt x="258792" y="21428"/>
                  </a:moveTo>
                  <a:lnTo>
                    <a:pt x="246272" y="21428"/>
                  </a:lnTo>
                  <a:lnTo>
                    <a:pt x="246272" y="30336"/>
                  </a:lnTo>
                  <a:lnTo>
                    <a:pt x="258792" y="30336"/>
                  </a:lnTo>
                  <a:lnTo>
                    <a:pt x="258792" y="21428"/>
                  </a:lnTo>
                  <a:close/>
                </a:path>
                <a:path w="499744" h="97154">
                  <a:moveTo>
                    <a:pt x="313872" y="30442"/>
                  </a:moveTo>
                  <a:lnTo>
                    <a:pt x="296880" y="30442"/>
                  </a:lnTo>
                  <a:lnTo>
                    <a:pt x="299136" y="31166"/>
                  </a:lnTo>
                  <a:lnTo>
                    <a:pt x="302269" y="34066"/>
                  </a:lnTo>
                  <a:lnTo>
                    <a:pt x="303052" y="36111"/>
                  </a:lnTo>
                  <a:lnTo>
                    <a:pt x="303052" y="40180"/>
                  </a:lnTo>
                  <a:lnTo>
                    <a:pt x="287106" y="44084"/>
                  </a:lnTo>
                  <a:lnTo>
                    <a:pt x="284570" y="44540"/>
                  </a:lnTo>
                  <a:lnTo>
                    <a:pt x="269310" y="57002"/>
                  </a:lnTo>
                  <a:lnTo>
                    <a:pt x="269374" y="64075"/>
                  </a:lnTo>
                  <a:lnTo>
                    <a:pt x="283892" y="76385"/>
                  </a:lnTo>
                  <a:lnTo>
                    <a:pt x="290111" y="76385"/>
                  </a:lnTo>
                  <a:lnTo>
                    <a:pt x="303122" y="67898"/>
                  </a:lnTo>
                  <a:lnTo>
                    <a:pt x="315748" y="67898"/>
                  </a:lnTo>
                  <a:lnTo>
                    <a:pt x="315748" y="67056"/>
                  </a:lnTo>
                  <a:lnTo>
                    <a:pt x="287960" y="67056"/>
                  </a:lnTo>
                  <a:lnTo>
                    <a:pt x="285785" y="66460"/>
                  </a:lnTo>
                  <a:lnTo>
                    <a:pt x="282372" y="64075"/>
                  </a:lnTo>
                  <a:lnTo>
                    <a:pt x="281518" y="62310"/>
                  </a:lnTo>
                  <a:lnTo>
                    <a:pt x="281640" y="57961"/>
                  </a:lnTo>
                  <a:lnTo>
                    <a:pt x="291444" y="52256"/>
                  </a:lnTo>
                  <a:lnTo>
                    <a:pt x="296728" y="51484"/>
                  </a:lnTo>
                  <a:lnTo>
                    <a:pt x="303087" y="49626"/>
                  </a:lnTo>
                  <a:lnTo>
                    <a:pt x="315748" y="49626"/>
                  </a:lnTo>
                  <a:lnTo>
                    <a:pt x="315697" y="35433"/>
                  </a:lnTo>
                  <a:lnTo>
                    <a:pt x="315093" y="32686"/>
                  </a:lnTo>
                  <a:lnTo>
                    <a:pt x="313872" y="30442"/>
                  </a:lnTo>
                  <a:close/>
                </a:path>
                <a:path w="499744" h="97154">
                  <a:moveTo>
                    <a:pt x="315748" y="67898"/>
                  </a:moveTo>
                  <a:lnTo>
                    <a:pt x="303543" y="67898"/>
                  </a:lnTo>
                  <a:lnTo>
                    <a:pt x="303543" y="75298"/>
                  </a:lnTo>
                  <a:lnTo>
                    <a:pt x="315748" y="75298"/>
                  </a:lnTo>
                  <a:lnTo>
                    <a:pt x="315748" y="67898"/>
                  </a:lnTo>
                  <a:close/>
                </a:path>
                <a:path w="499744" h="97154">
                  <a:moveTo>
                    <a:pt x="315748" y="49626"/>
                  </a:moveTo>
                  <a:lnTo>
                    <a:pt x="303087" y="49626"/>
                  </a:lnTo>
                  <a:lnTo>
                    <a:pt x="302982" y="58335"/>
                  </a:lnTo>
                  <a:lnTo>
                    <a:pt x="302573" y="59796"/>
                  </a:lnTo>
                  <a:lnTo>
                    <a:pt x="300539" y="63163"/>
                  </a:lnTo>
                  <a:lnTo>
                    <a:pt x="299101" y="64519"/>
                  </a:lnTo>
                  <a:lnTo>
                    <a:pt x="295360" y="66553"/>
                  </a:lnTo>
                  <a:lnTo>
                    <a:pt x="293150" y="67056"/>
                  </a:lnTo>
                  <a:lnTo>
                    <a:pt x="315748" y="67056"/>
                  </a:lnTo>
                  <a:lnTo>
                    <a:pt x="315748" y="49626"/>
                  </a:lnTo>
                  <a:close/>
                </a:path>
                <a:path w="499744" h="97154">
                  <a:moveTo>
                    <a:pt x="296459" y="20727"/>
                  </a:moveTo>
                  <a:lnTo>
                    <a:pt x="290099" y="20727"/>
                  </a:lnTo>
                  <a:lnTo>
                    <a:pt x="286662" y="21288"/>
                  </a:lnTo>
                  <a:lnTo>
                    <a:pt x="271032" y="35597"/>
                  </a:lnTo>
                  <a:lnTo>
                    <a:pt x="282886" y="37280"/>
                  </a:lnTo>
                  <a:lnTo>
                    <a:pt x="283517" y="35433"/>
                  </a:lnTo>
                  <a:lnTo>
                    <a:pt x="284733" y="33832"/>
                  </a:lnTo>
                  <a:lnTo>
                    <a:pt x="288357" y="31120"/>
                  </a:lnTo>
                  <a:lnTo>
                    <a:pt x="290824" y="30442"/>
                  </a:lnTo>
                  <a:lnTo>
                    <a:pt x="313872" y="30442"/>
                  </a:lnTo>
                  <a:lnTo>
                    <a:pt x="312498" y="27916"/>
                  </a:lnTo>
                  <a:lnTo>
                    <a:pt x="310791" y="26034"/>
                  </a:lnTo>
                  <a:lnTo>
                    <a:pt x="306536" y="23252"/>
                  </a:lnTo>
                  <a:lnTo>
                    <a:pt x="304186" y="22247"/>
                  </a:lnTo>
                  <a:lnTo>
                    <a:pt x="299042" y="21031"/>
                  </a:lnTo>
                  <a:lnTo>
                    <a:pt x="296459" y="20727"/>
                  </a:lnTo>
                  <a:close/>
                </a:path>
                <a:path w="499744" h="97154">
                  <a:moveTo>
                    <a:pt x="344787" y="8522"/>
                  </a:moveTo>
                  <a:lnTo>
                    <a:pt x="332091" y="8522"/>
                  </a:lnTo>
                  <a:lnTo>
                    <a:pt x="332141" y="64847"/>
                  </a:lnTo>
                  <a:lnTo>
                    <a:pt x="345746" y="76128"/>
                  </a:lnTo>
                  <a:lnTo>
                    <a:pt x="350726" y="75988"/>
                  </a:lnTo>
                  <a:lnTo>
                    <a:pt x="352246" y="75824"/>
                  </a:lnTo>
                  <a:lnTo>
                    <a:pt x="354748" y="75263"/>
                  </a:lnTo>
                  <a:lnTo>
                    <a:pt x="355718" y="75006"/>
                  </a:lnTo>
                  <a:lnTo>
                    <a:pt x="356396" y="74772"/>
                  </a:lnTo>
                  <a:lnTo>
                    <a:pt x="354362" y="65338"/>
                  </a:lnTo>
                  <a:lnTo>
                    <a:pt x="349487" y="65338"/>
                  </a:lnTo>
                  <a:lnTo>
                    <a:pt x="348528" y="65174"/>
                  </a:lnTo>
                  <a:lnTo>
                    <a:pt x="344865" y="61199"/>
                  </a:lnTo>
                  <a:lnTo>
                    <a:pt x="344787" y="8522"/>
                  </a:lnTo>
                  <a:close/>
                </a:path>
                <a:path w="499744" h="97154">
                  <a:moveTo>
                    <a:pt x="354257" y="64847"/>
                  </a:moveTo>
                  <a:lnTo>
                    <a:pt x="353906" y="64940"/>
                  </a:lnTo>
                  <a:lnTo>
                    <a:pt x="352059" y="65279"/>
                  </a:lnTo>
                  <a:lnTo>
                    <a:pt x="351334" y="65338"/>
                  </a:lnTo>
                  <a:lnTo>
                    <a:pt x="354362" y="65338"/>
                  </a:lnTo>
                  <a:lnTo>
                    <a:pt x="354257" y="64847"/>
                  </a:lnTo>
                  <a:close/>
                </a:path>
                <a:path w="499744" h="97154">
                  <a:moveTo>
                    <a:pt x="332091" y="21428"/>
                  </a:moveTo>
                  <a:lnTo>
                    <a:pt x="324446" y="21428"/>
                  </a:lnTo>
                  <a:lnTo>
                    <a:pt x="324446" y="31248"/>
                  </a:lnTo>
                  <a:lnTo>
                    <a:pt x="332091" y="31248"/>
                  </a:lnTo>
                  <a:lnTo>
                    <a:pt x="332091" y="21428"/>
                  </a:lnTo>
                  <a:close/>
                </a:path>
                <a:path w="499744" h="97154">
                  <a:moveTo>
                    <a:pt x="355414" y="21428"/>
                  </a:moveTo>
                  <a:lnTo>
                    <a:pt x="344787" y="21428"/>
                  </a:lnTo>
                  <a:lnTo>
                    <a:pt x="344787" y="31248"/>
                  </a:lnTo>
                  <a:lnTo>
                    <a:pt x="355414" y="31248"/>
                  </a:lnTo>
                  <a:lnTo>
                    <a:pt x="355414" y="21428"/>
                  </a:lnTo>
                  <a:close/>
                </a:path>
                <a:path w="499744" h="97154">
                  <a:moveTo>
                    <a:pt x="378728" y="21428"/>
                  </a:moveTo>
                  <a:lnTo>
                    <a:pt x="366032" y="21428"/>
                  </a:lnTo>
                  <a:lnTo>
                    <a:pt x="366032" y="75298"/>
                  </a:lnTo>
                  <a:lnTo>
                    <a:pt x="378728" y="75298"/>
                  </a:lnTo>
                  <a:lnTo>
                    <a:pt x="378728" y="21428"/>
                  </a:lnTo>
                  <a:close/>
                </a:path>
                <a:path w="499744" h="97154">
                  <a:moveTo>
                    <a:pt x="374449" y="0"/>
                  </a:moveTo>
                  <a:lnTo>
                    <a:pt x="370404" y="0"/>
                  </a:lnTo>
                  <a:lnTo>
                    <a:pt x="368674" y="678"/>
                  </a:lnTo>
                  <a:lnTo>
                    <a:pt x="365775" y="3366"/>
                  </a:lnTo>
                  <a:lnTo>
                    <a:pt x="365050" y="4991"/>
                  </a:lnTo>
                  <a:lnTo>
                    <a:pt x="365050" y="8802"/>
                  </a:lnTo>
                  <a:lnTo>
                    <a:pt x="365775" y="10427"/>
                  </a:lnTo>
                  <a:lnTo>
                    <a:pt x="368674" y="13116"/>
                  </a:lnTo>
                  <a:lnTo>
                    <a:pt x="370404" y="13783"/>
                  </a:lnTo>
                  <a:lnTo>
                    <a:pt x="374449" y="13783"/>
                  </a:lnTo>
                  <a:lnTo>
                    <a:pt x="376179" y="13116"/>
                  </a:lnTo>
                  <a:lnTo>
                    <a:pt x="379055" y="10427"/>
                  </a:lnTo>
                  <a:lnTo>
                    <a:pt x="379780" y="8802"/>
                  </a:lnTo>
                  <a:lnTo>
                    <a:pt x="379780" y="4991"/>
                  </a:lnTo>
                  <a:lnTo>
                    <a:pt x="379055" y="3366"/>
                  </a:lnTo>
                  <a:lnTo>
                    <a:pt x="377605" y="2034"/>
                  </a:lnTo>
                  <a:lnTo>
                    <a:pt x="376179" y="678"/>
                  </a:lnTo>
                  <a:lnTo>
                    <a:pt x="374449" y="0"/>
                  </a:lnTo>
                  <a:close/>
                </a:path>
                <a:path w="499744" h="97154">
                  <a:moveTo>
                    <a:pt x="420542" y="20727"/>
                  </a:moveTo>
                  <a:lnTo>
                    <a:pt x="410020" y="20727"/>
                  </a:lnTo>
                  <a:lnTo>
                    <a:pt x="405461" y="21884"/>
                  </a:lnTo>
                  <a:lnTo>
                    <a:pt x="397745" y="26514"/>
                  </a:lnTo>
                  <a:lnTo>
                    <a:pt x="394752" y="29764"/>
                  </a:lnTo>
                  <a:lnTo>
                    <a:pt x="390521" y="38134"/>
                  </a:lnTo>
                  <a:lnTo>
                    <a:pt x="389468" y="43009"/>
                  </a:lnTo>
                  <a:lnTo>
                    <a:pt x="389468" y="54138"/>
                  </a:lnTo>
                  <a:lnTo>
                    <a:pt x="410020" y="76350"/>
                  </a:lnTo>
                  <a:lnTo>
                    <a:pt x="420542" y="76350"/>
                  </a:lnTo>
                  <a:lnTo>
                    <a:pt x="425101" y="75193"/>
                  </a:lnTo>
                  <a:lnTo>
                    <a:pt x="432817" y="70563"/>
                  </a:lnTo>
                  <a:lnTo>
                    <a:pt x="435798" y="67325"/>
                  </a:lnTo>
                  <a:lnTo>
                    <a:pt x="436380" y="66179"/>
                  </a:lnTo>
                  <a:lnTo>
                    <a:pt x="412429" y="66179"/>
                  </a:lnTo>
                  <a:lnTo>
                    <a:pt x="409997" y="65396"/>
                  </a:lnTo>
                  <a:lnTo>
                    <a:pt x="402340" y="51812"/>
                  </a:lnTo>
                  <a:lnTo>
                    <a:pt x="402340" y="45242"/>
                  </a:lnTo>
                  <a:lnTo>
                    <a:pt x="412429" y="30792"/>
                  </a:lnTo>
                  <a:lnTo>
                    <a:pt x="436318" y="30792"/>
                  </a:lnTo>
                  <a:lnTo>
                    <a:pt x="435798" y="29764"/>
                  </a:lnTo>
                  <a:lnTo>
                    <a:pt x="432817" y="26514"/>
                  </a:lnTo>
                  <a:lnTo>
                    <a:pt x="425101" y="21884"/>
                  </a:lnTo>
                  <a:lnTo>
                    <a:pt x="420542" y="20727"/>
                  </a:lnTo>
                  <a:close/>
                </a:path>
                <a:path w="499744" h="97154">
                  <a:moveTo>
                    <a:pt x="436318" y="30792"/>
                  </a:moveTo>
                  <a:lnTo>
                    <a:pt x="418204" y="30792"/>
                  </a:lnTo>
                  <a:lnTo>
                    <a:pt x="420588" y="31587"/>
                  </a:lnTo>
                  <a:lnTo>
                    <a:pt x="424423" y="34767"/>
                  </a:lnTo>
                  <a:lnTo>
                    <a:pt x="425849" y="36906"/>
                  </a:lnTo>
                  <a:lnTo>
                    <a:pt x="426784" y="39595"/>
                  </a:lnTo>
                  <a:lnTo>
                    <a:pt x="427743" y="42261"/>
                  </a:lnTo>
                  <a:lnTo>
                    <a:pt x="428222" y="45242"/>
                  </a:lnTo>
                  <a:lnTo>
                    <a:pt x="428222" y="51812"/>
                  </a:lnTo>
                  <a:lnTo>
                    <a:pt x="418204" y="66179"/>
                  </a:lnTo>
                  <a:lnTo>
                    <a:pt x="436380" y="66179"/>
                  </a:lnTo>
                  <a:lnTo>
                    <a:pt x="440030" y="59001"/>
                  </a:lnTo>
                  <a:lnTo>
                    <a:pt x="441094" y="54138"/>
                  </a:lnTo>
                  <a:lnTo>
                    <a:pt x="441094" y="43009"/>
                  </a:lnTo>
                  <a:lnTo>
                    <a:pt x="440030" y="38134"/>
                  </a:lnTo>
                  <a:lnTo>
                    <a:pt x="436318" y="30792"/>
                  </a:lnTo>
                  <a:close/>
                </a:path>
                <a:path w="499744" h="97154">
                  <a:moveTo>
                    <a:pt x="464004" y="21428"/>
                  </a:moveTo>
                  <a:lnTo>
                    <a:pt x="451869" y="21428"/>
                  </a:lnTo>
                  <a:lnTo>
                    <a:pt x="451869" y="75298"/>
                  </a:lnTo>
                  <a:lnTo>
                    <a:pt x="464565" y="75298"/>
                  </a:lnTo>
                  <a:lnTo>
                    <a:pt x="464596" y="40998"/>
                  </a:lnTo>
                  <a:lnTo>
                    <a:pt x="465044" y="38929"/>
                  </a:lnTo>
                  <a:lnTo>
                    <a:pt x="466985" y="35281"/>
                  </a:lnTo>
                  <a:lnTo>
                    <a:pt x="468330" y="33890"/>
                  </a:lnTo>
                  <a:lnTo>
                    <a:pt x="471767" y="31950"/>
                  </a:lnTo>
                  <a:lnTo>
                    <a:pt x="473742" y="31459"/>
                  </a:lnTo>
                  <a:lnTo>
                    <a:pt x="497608" y="31459"/>
                  </a:lnTo>
                  <a:lnTo>
                    <a:pt x="497163" y="30582"/>
                  </a:lnTo>
                  <a:lnTo>
                    <a:pt x="464004" y="30582"/>
                  </a:lnTo>
                  <a:lnTo>
                    <a:pt x="464004" y="21428"/>
                  </a:lnTo>
                  <a:close/>
                </a:path>
                <a:path w="499744" h="97154">
                  <a:moveTo>
                    <a:pt x="497608" y="31459"/>
                  </a:moveTo>
                  <a:lnTo>
                    <a:pt x="479237" y="31459"/>
                  </a:lnTo>
                  <a:lnTo>
                    <a:pt x="481797" y="32476"/>
                  </a:lnTo>
                  <a:lnTo>
                    <a:pt x="485515" y="36544"/>
                  </a:lnTo>
                  <a:lnTo>
                    <a:pt x="486450" y="39361"/>
                  </a:lnTo>
                  <a:lnTo>
                    <a:pt x="486450" y="75298"/>
                  </a:lnTo>
                  <a:lnTo>
                    <a:pt x="499146" y="75298"/>
                  </a:lnTo>
                  <a:lnTo>
                    <a:pt x="499138" y="36544"/>
                  </a:lnTo>
                  <a:lnTo>
                    <a:pt x="498409" y="33037"/>
                  </a:lnTo>
                  <a:lnTo>
                    <a:pt x="497608" y="31459"/>
                  </a:lnTo>
                  <a:close/>
                </a:path>
                <a:path w="499744" h="97154">
                  <a:moveTo>
                    <a:pt x="484416" y="20727"/>
                  </a:moveTo>
                  <a:lnTo>
                    <a:pt x="476677" y="20727"/>
                  </a:lnTo>
                  <a:lnTo>
                    <a:pt x="473298" y="21615"/>
                  </a:lnTo>
                  <a:lnTo>
                    <a:pt x="467850" y="25169"/>
                  </a:lnTo>
                  <a:lnTo>
                    <a:pt x="465875" y="27566"/>
                  </a:lnTo>
                  <a:lnTo>
                    <a:pt x="464635" y="30582"/>
                  </a:lnTo>
                  <a:lnTo>
                    <a:pt x="497163" y="30582"/>
                  </a:lnTo>
                  <a:lnTo>
                    <a:pt x="495346" y="27005"/>
                  </a:lnTo>
                  <a:lnTo>
                    <a:pt x="493195" y="24702"/>
                  </a:lnTo>
                  <a:lnTo>
                    <a:pt x="487654" y="21522"/>
                  </a:lnTo>
                  <a:lnTo>
                    <a:pt x="484416" y="20727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16" name="object 116" descr=""/>
            <p:cNvPicPr/>
            <p:nvPr/>
          </p:nvPicPr>
          <p:blipFill>
            <a:blip r:embed="rId44" cstate="print"/>
            <a:stretch>
              <a:fillRect/>
            </a:stretch>
          </p:blipFill>
          <p:spPr>
            <a:xfrm>
              <a:off x="1751277" y="8535520"/>
              <a:ext cx="1762226" cy="208279"/>
            </a:xfrm>
            <a:prstGeom prst="rect">
              <a:avLst/>
            </a:prstGeom>
          </p:spPr>
        </p:pic>
        <p:sp>
          <p:nvSpPr>
            <p:cNvPr id="117" name="object 117" descr=""/>
            <p:cNvSpPr/>
            <p:nvPr/>
          </p:nvSpPr>
          <p:spPr>
            <a:xfrm>
              <a:off x="2794122" y="10166642"/>
              <a:ext cx="504190" cy="327660"/>
            </a:xfrm>
            <a:custGeom>
              <a:avLst/>
              <a:gdLst/>
              <a:ahLst/>
              <a:cxnLst/>
              <a:rect l="l" t="t" r="r" b="b"/>
              <a:pathLst>
                <a:path w="504189" h="327659">
                  <a:moveTo>
                    <a:pt x="285516" y="0"/>
                  </a:moveTo>
                  <a:lnTo>
                    <a:pt x="0" y="174462"/>
                  </a:lnTo>
                  <a:lnTo>
                    <a:pt x="222473" y="327552"/>
                  </a:lnTo>
                  <a:lnTo>
                    <a:pt x="390336" y="220981"/>
                  </a:lnTo>
                  <a:lnTo>
                    <a:pt x="504094" y="145778"/>
                  </a:lnTo>
                  <a:lnTo>
                    <a:pt x="285516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8" name="object 118" descr=""/>
            <p:cNvSpPr/>
            <p:nvPr/>
          </p:nvSpPr>
          <p:spPr>
            <a:xfrm>
              <a:off x="2794122" y="10110689"/>
              <a:ext cx="498475" cy="377825"/>
            </a:xfrm>
            <a:custGeom>
              <a:avLst/>
              <a:gdLst/>
              <a:ahLst/>
              <a:cxnLst/>
              <a:rect l="l" t="t" r="r" b="b"/>
              <a:pathLst>
                <a:path w="498475" h="377825">
                  <a:moveTo>
                    <a:pt x="282704" y="0"/>
                  </a:moveTo>
                  <a:lnTo>
                    <a:pt x="174334" y="114300"/>
                  </a:lnTo>
                  <a:lnTo>
                    <a:pt x="0" y="230415"/>
                  </a:lnTo>
                  <a:lnTo>
                    <a:pt x="223022" y="377373"/>
                  </a:lnTo>
                  <a:lnTo>
                    <a:pt x="378510" y="275772"/>
                  </a:lnTo>
                  <a:lnTo>
                    <a:pt x="497874" y="148772"/>
                  </a:lnTo>
                  <a:lnTo>
                    <a:pt x="282704" y="0"/>
                  </a:lnTo>
                  <a:close/>
                </a:path>
              </a:pathLst>
            </a:custGeom>
            <a:solidFill>
              <a:srgbClr val="FFF2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9" name="object 119" descr=""/>
            <p:cNvSpPr/>
            <p:nvPr/>
          </p:nvSpPr>
          <p:spPr>
            <a:xfrm>
              <a:off x="2814476" y="10126110"/>
              <a:ext cx="457200" cy="346710"/>
            </a:xfrm>
            <a:custGeom>
              <a:avLst/>
              <a:gdLst/>
              <a:ahLst/>
              <a:cxnLst/>
              <a:rect l="l" t="t" r="r" b="b"/>
              <a:pathLst>
                <a:path w="457200" h="346709">
                  <a:moveTo>
                    <a:pt x="259585" y="0"/>
                  </a:moveTo>
                  <a:lnTo>
                    <a:pt x="160089" y="104975"/>
                  </a:lnTo>
                  <a:lnTo>
                    <a:pt x="0" y="211601"/>
                  </a:lnTo>
                  <a:lnTo>
                    <a:pt x="204788" y="346530"/>
                  </a:lnTo>
                  <a:lnTo>
                    <a:pt x="347569" y="253239"/>
                  </a:lnTo>
                  <a:lnTo>
                    <a:pt x="457180" y="136616"/>
                  </a:lnTo>
                  <a:lnTo>
                    <a:pt x="259585" y="0"/>
                  </a:lnTo>
                  <a:close/>
                </a:path>
              </a:pathLst>
            </a:custGeom>
            <a:solidFill>
              <a:srgbClr val="67E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0" name="object 120" descr=""/>
            <p:cNvSpPr/>
            <p:nvPr/>
          </p:nvSpPr>
          <p:spPr>
            <a:xfrm>
              <a:off x="2974566" y="10126110"/>
              <a:ext cx="297180" cy="253365"/>
            </a:xfrm>
            <a:custGeom>
              <a:avLst/>
              <a:gdLst/>
              <a:ahLst/>
              <a:cxnLst/>
              <a:rect l="l" t="t" r="r" b="b"/>
              <a:pathLst>
                <a:path w="297179" h="253365">
                  <a:moveTo>
                    <a:pt x="99496" y="0"/>
                  </a:moveTo>
                  <a:lnTo>
                    <a:pt x="0" y="104975"/>
                  </a:lnTo>
                  <a:lnTo>
                    <a:pt x="187480" y="253239"/>
                  </a:lnTo>
                  <a:lnTo>
                    <a:pt x="297091" y="136616"/>
                  </a:lnTo>
                  <a:lnTo>
                    <a:pt x="99496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1" name="object 121" descr=""/>
            <p:cNvSpPr/>
            <p:nvPr/>
          </p:nvSpPr>
          <p:spPr>
            <a:xfrm>
              <a:off x="2926176" y="10216063"/>
              <a:ext cx="309880" cy="210820"/>
            </a:xfrm>
            <a:custGeom>
              <a:avLst/>
              <a:gdLst/>
              <a:ahLst/>
              <a:cxnLst/>
              <a:rect l="l" t="t" r="r" b="b"/>
              <a:pathLst>
                <a:path w="309880" h="210820">
                  <a:moveTo>
                    <a:pt x="179988" y="0"/>
                  </a:moveTo>
                  <a:lnTo>
                    <a:pt x="16349" y="129050"/>
                  </a:lnTo>
                  <a:lnTo>
                    <a:pt x="0" y="195254"/>
                  </a:lnTo>
                  <a:lnTo>
                    <a:pt x="22710" y="210204"/>
                  </a:lnTo>
                  <a:lnTo>
                    <a:pt x="34364" y="142567"/>
                  </a:lnTo>
                  <a:lnTo>
                    <a:pt x="185847" y="29409"/>
                  </a:lnTo>
                  <a:lnTo>
                    <a:pt x="274851" y="54610"/>
                  </a:lnTo>
                  <a:lnTo>
                    <a:pt x="309310" y="21662"/>
                  </a:lnTo>
                  <a:lnTo>
                    <a:pt x="286222" y="5696"/>
                  </a:lnTo>
                  <a:lnTo>
                    <a:pt x="267831" y="27577"/>
                  </a:lnTo>
                  <a:lnTo>
                    <a:pt x="179988" y="0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2" name="object 122" descr=""/>
            <p:cNvSpPr/>
            <p:nvPr/>
          </p:nvSpPr>
          <p:spPr>
            <a:xfrm>
              <a:off x="3024670" y="10224350"/>
              <a:ext cx="207010" cy="74930"/>
            </a:xfrm>
            <a:custGeom>
              <a:avLst/>
              <a:gdLst/>
              <a:ahLst/>
              <a:cxnLst/>
              <a:rect l="l" t="t" r="r" b="b"/>
              <a:pathLst>
                <a:path w="207010" h="74929">
                  <a:moveTo>
                    <a:pt x="22987" y="57721"/>
                  </a:moveTo>
                  <a:lnTo>
                    <a:pt x="20307" y="54394"/>
                  </a:lnTo>
                  <a:lnTo>
                    <a:pt x="17856" y="54127"/>
                  </a:lnTo>
                  <a:lnTo>
                    <a:pt x="16192" y="55473"/>
                  </a:lnTo>
                  <a:lnTo>
                    <a:pt x="9906" y="60566"/>
                  </a:lnTo>
                  <a:lnTo>
                    <a:pt x="8229" y="61912"/>
                  </a:lnTo>
                  <a:lnTo>
                    <a:pt x="8089" y="63220"/>
                  </a:lnTo>
                  <a:lnTo>
                    <a:pt x="6807" y="63068"/>
                  </a:lnTo>
                  <a:lnTo>
                    <a:pt x="5143" y="64414"/>
                  </a:lnTo>
                  <a:lnTo>
                    <a:pt x="1930" y="67005"/>
                  </a:lnTo>
                  <a:lnTo>
                    <a:pt x="254" y="68351"/>
                  </a:lnTo>
                  <a:lnTo>
                    <a:pt x="0" y="70789"/>
                  </a:lnTo>
                  <a:lnTo>
                    <a:pt x="2679" y="74117"/>
                  </a:lnTo>
                  <a:lnTo>
                    <a:pt x="5118" y="74383"/>
                  </a:lnTo>
                  <a:lnTo>
                    <a:pt x="6794" y="73037"/>
                  </a:lnTo>
                  <a:lnTo>
                    <a:pt x="10007" y="70446"/>
                  </a:lnTo>
                  <a:lnTo>
                    <a:pt x="11671" y="69100"/>
                  </a:lnTo>
                  <a:lnTo>
                    <a:pt x="11811" y="67805"/>
                  </a:lnTo>
                  <a:lnTo>
                    <a:pt x="13106" y="67945"/>
                  </a:lnTo>
                  <a:lnTo>
                    <a:pt x="14770" y="66598"/>
                  </a:lnTo>
                  <a:lnTo>
                    <a:pt x="21069" y="61506"/>
                  </a:lnTo>
                  <a:lnTo>
                    <a:pt x="22733" y="60159"/>
                  </a:lnTo>
                  <a:lnTo>
                    <a:pt x="22987" y="57721"/>
                  </a:lnTo>
                  <a:close/>
                </a:path>
                <a:path w="207010" h="74929">
                  <a:moveTo>
                    <a:pt x="53238" y="33261"/>
                  </a:moveTo>
                  <a:lnTo>
                    <a:pt x="50546" y="29933"/>
                  </a:lnTo>
                  <a:lnTo>
                    <a:pt x="48107" y="29679"/>
                  </a:lnTo>
                  <a:lnTo>
                    <a:pt x="46443" y="31026"/>
                  </a:lnTo>
                  <a:lnTo>
                    <a:pt x="33845" y="41211"/>
                  </a:lnTo>
                  <a:lnTo>
                    <a:pt x="32181" y="42545"/>
                  </a:lnTo>
                  <a:lnTo>
                    <a:pt x="31927" y="44996"/>
                  </a:lnTo>
                  <a:lnTo>
                    <a:pt x="34620" y="48323"/>
                  </a:lnTo>
                  <a:lnTo>
                    <a:pt x="37058" y="48577"/>
                  </a:lnTo>
                  <a:lnTo>
                    <a:pt x="38722" y="47231"/>
                  </a:lnTo>
                  <a:lnTo>
                    <a:pt x="51320" y="37045"/>
                  </a:lnTo>
                  <a:lnTo>
                    <a:pt x="52984" y="35699"/>
                  </a:lnTo>
                  <a:lnTo>
                    <a:pt x="53238" y="33261"/>
                  </a:lnTo>
                  <a:close/>
                </a:path>
                <a:path w="207010" h="74929">
                  <a:moveTo>
                    <a:pt x="77190" y="13893"/>
                  </a:moveTo>
                  <a:lnTo>
                    <a:pt x="74498" y="10566"/>
                  </a:lnTo>
                  <a:lnTo>
                    <a:pt x="72059" y="10312"/>
                  </a:lnTo>
                  <a:lnTo>
                    <a:pt x="70396" y="11658"/>
                  </a:lnTo>
                  <a:lnTo>
                    <a:pt x="64096" y="16751"/>
                  </a:lnTo>
                  <a:lnTo>
                    <a:pt x="62433" y="18097"/>
                  </a:lnTo>
                  <a:lnTo>
                    <a:pt x="62179" y="20535"/>
                  </a:lnTo>
                  <a:lnTo>
                    <a:pt x="64871" y="23863"/>
                  </a:lnTo>
                  <a:lnTo>
                    <a:pt x="67310" y="24117"/>
                  </a:lnTo>
                  <a:lnTo>
                    <a:pt x="68973" y="22771"/>
                  </a:lnTo>
                  <a:lnTo>
                    <a:pt x="75272" y="17678"/>
                  </a:lnTo>
                  <a:lnTo>
                    <a:pt x="76936" y="16332"/>
                  </a:lnTo>
                  <a:lnTo>
                    <a:pt x="77190" y="13893"/>
                  </a:lnTo>
                  <a:close/>
                </a:path>
                <a:path w="207010" h="74929">
                  <a:moveTo>
                    <a:pt x="105473" y="9004"/>
                  </a:moveTo>
                  <a:lnTo>
                    <a:pt x="104406" y="6794"/>
                  </a:lnTo>
                  <a:lnTo>
                    <a:pt x="102374" y="6096"/>
                  </a:lnTo>
                  <a:lnTo>
                    <a:pt x="95669" y="3771"/>
                  </a:lnTo>
                  <a:lnTo>
                    <a:pt x="93649" y="3073"/>
                  </a:lnTo>
                  <a:lnTo>
                    <a:pt x="92951" y="3416"/>
                  </a:lnTo>
                  <a:lnTo>
                    <a:pt x="92621" y="2717"/>
                  </a:lnTo>
                  <a:lnTo>
                    <a:pt x="90601" y="2006"/>
                  </a:lnTo>
                  <a:lnTo>
                    <a:pt x="86842" y="698"/>
                  </a:lnTo>
                  <a:lnTo>
                    <a:pt x="84810" y="0"/>
                  </a:lnTo>
                  <a:lnTo>
                    <a:pt x="83134" y="1358"/>
                  </a:lnTo>
                  <a:lnTo>
                    <a:pt x="79908" y="3962"/>
                  </a:lnTo>
                  <a:lnTo>
                    <a:pt x="78244" y="5321"/>
                  </a:lnTo>
                  <a:lnTo>
                    <a:pt x="77990" y="7759"/>
                  </a:lnTo>
                  <a:lnTo>
                    <a:pt x="80695" y="11074"/>
                  </a:lnTo>
                  <a:lnTo>
                    <a:pt x="83134" y="11328"/>
                  </a:lnTo>
                  <a:lnTo>
                    <a:pt x="84797" y="9982"/>
                  </a:lnTo>
                  <a:lnTo>
                    <a:pt x="86334" y="8737"/>
                  </a:lnTo>
                  <a:lnTo>
                    <a:pt x="88049" y="9334"/>
                  </a:lnTo>
                  <a:lnTo>
                    <a:pt x="90068" y="10033"/>
                  </a:lnTo>
                  <a:lnTo>
                    <a:pt x="90766" y="9702"/>
                  </a:lnTo>
                  <a:lnTo>
                    <a:pt x="91109" y="10388"/>
                  </a:lnTo>
                  <a:lnTo>
                    <a:pt x="93129" y="11087"/>
                  </a:lnTo>
                  <a:lnTo>
                    <a:pt x="99834" y="13423"/>
                  </a:lnTo>
                  <a:lnTo>
                    <a:pt x="101866" y="14122"/>
                  </a:lnTo>
                  <a:lnTo>
                    <a:pt x="104063" y="13055"/>
                  </a:lnTo>
                  <a:lnTo>
                    <a:pt x="105473" y="9004"/>
                  </a:lnTo>
                  <a:close/>
                </a:path>
                <a:path w="207010" h="74929">
                  <a:moveTo>
                    <a:pt x="137706" y="20193"/>
                  </a:moveTo>
                  <a:lnTo>
                    <a:pt x="136626" y="17983"/>
                  </a:lnTo>
                  <a:lnTo>
                    <a:pt x="134607" y="17284"/>
                  </a:lnTo>
                  <a:lnTo>
                    <a:pt x="121183" y="12623"/>
                  </a:lnTo>
                  <a:lnTo>
                    <a:pt x="119164" y="11925"/>
                  </a:lnTo>
                  <a:lnTo>
                    <a:pt x="116954" y="12992"/>
                  </a:lnTo>
                  <a:lnTo>
                    <a:pt x="115557" y="17043"/>
                  </a:lnTo>
                  <a:lnTo>
                    <a:pt x="116624" y="19240"/>
                  </a:lnTo>
                  <a:lnTo>
                    <a:pt x="118643" y="19951"/>
                  </a:lnTo>
                  <a:lnTo>
                    <a:pt x="132067" y="24599"/>
                  </a:lnTo>
                  <a:lnTo>
                    <a:pt x="134086" y="25311"/>
                  </a:lnTo>
                  <a:lnTo>
                    <a:pt x="136296" y="24231"/>
                  </a:lnTo>
                  <a:lnTo>
                    <a:pt x="137706" y="20193"/>
                  </a:lnTo>
                  <a:close/>
                </a:path>
                <a:path w="207010" h="74929">
                  <a:moveTo>
                    <a:pt x="163220" y="29044"/>
                  </a:moveTo>
                  <a:lnTo>
                    <a:pt x="162153" y="26847"/>
                  </a:lnTo>
                  <a:lnTo>
                    <a:pt x="160121" y="26136"/>
                  </a:lnTo>
                  <a:lnTo>
                    <a:pt x="153416" y="23812"/>
                  </a:lnTo>
                  <a:lnTo>
                    <a:pt x="151396" y="23114"/>
                  </a:lnTo>
                  <a:lnTo>
                    <a:pt x="149186" y="24180"/>
                  </a:lnTo>
                  <a:lnTo>
                    <a:pt x="147777" y="28219"/>
                  </a:lnTo>
                  <a:lnTo>
                    <a:pt x="148856" y="30429"/>
                  </a:lnTo>
                  <a:lnTo>
                    <a:pt x="150876" y="31127"/>
                  </a:lnTo>
                  <a:lnTo>
                    <a:pt x="157581" y="33464"/>
                  </a:lnTo>
                  <a:lnTo>
                    <a:pt x="159600" y="34163"/>
                  </a:lnTo>
                  <a:lnTo>
                    <a:pt x="161810" y="33096"/>
                  </a:lnTo>
                  <a:lnTo>
                    <a:pt x="163220" y="29044"/>
                  </a:lnTo>
                  <a:close/>
                </a:path>
                <a:path w="207010" h="74929">
                  <a:moveTo>
                    <a:pt x="186715" y="24904"/>
                  </a:moveTo>
                  <a:lnTo>
                    <a:pt x="183845" y="21717"/>
                  </a:lnTo>
                  <a:lnTo>
                    <a:pt x="181394" y="21602"/>
                  </a:lnTo>
                  <a:lnTo>
                    <a:pt x="179806" y="23025"/>
                  </a:lnTo>
                  <a:lnTo>
                    <a:pt x="177609" y="25019"/>
                  </a:lnTo>
                  <a:lnTo>
                    <a:pt x="176009" y="26454"/>
                  </a:lnTo>
                  <a:lnTo>
                    <a:pt x="175945" y="27584"/>
                  </a:lnTo>
                  <a:lnTo>
                    <a:pt x="174815" y="27520"/>
                  </a:lnTo>
                  <a:lnTo>
                    <a:pt x="173228" y="28968"/>
                  </a:lnTo>
                  <a:lnTo>
                    <a:pt x="172935" y="29235"/>
                  </a:lnTo>
                  <a:lnTo>
                    <a:pt x="172935" y="34099"/>
                  </a:lnTo>
                  <a:lnTo>
                    <a:pt x="172821" y="34709"/>
                  </a:lnTo>
                  <a:lnTo>
                    <a:pt x="172935" y="34099"/>
                  </a:lnTo>
                  <a:lnTo>
                    <a:pt x="172935" y="29235"/>
                  </a:lnTo>
                  <a:lnTo>
                    <a:pt x="171856" y="30213"/>
                  </a:lnTo>
                  <a:lnTo>
                    <a:pt x="170256" y="29654"/>
                  </a:lnTo>
                  <a:lnTo>
                    <a:pt x="168236" y="28956"/>
                  </a:lnTo>
                  <a:lnTo>
                    <a:pt x="166027" y="30035"/>
                  </a:lnTo>
                  <a:lnTo>
                    <a:pt x="164630" y="34074"/>
                  </a:lnTo>
                  <a:lnTo>
                    <a:pt x="165696" y="36283"/>
                  </a:lnTo>
                  <a:lnTo>
                    <a:pt x="167716" y="36982"/>
                  </a:lnTo>
                  <a:lnTo>
                    <a:pt x="171488" y="38290"/>
                  </a:lnTo>
                  <a:lnTo>
                    <a:pt x="180073" y="32156"/>
                  </a:lnTo>
                  <a:lnTo>
                    <a:pt x="181203" y="32207"/>
                  </a:lnTo>
                  <a:lnTo>
                    <a:pt x="182791" y="30772"/>
                  </a:lnTo>
                  <a:lnTo>
                    <a:pt x="185000" y="28778"/>
                  </a:lnTo>
                  <a:lnTo>
                    <a:pt x="186588" y="27343"/>
                  </a:lnTo>
                  <a:lnTo>
                    <a:pt x="186715" y="24904"/>
                  </a:lnTo>
                  <a:close/>
                </a:path>
                <a:path w="207010" h="74929">
                  <a:moveTo>
                    <a:pt x="195084" y="17348"/>
                  </a:moveTo>
                  <a:lnTo>
                    <a:pt x="192214" y="14173"/>
                  </a:lnTo>
                  <a:lnTo>
                    <a:pt x="189763" y="14046"/>
                  </a:lnTo>
                  <a:lnTo>
                    <a:pt x="188175" y="15481"/>
                  </a:lnTo>
                  <a:lnTo>
                    <a:pt x="185966" y="17462"/>
                  </a:lnTo>
                  <a:lnTo>
                    <a:pt x="184378" y="18897"/>
                  </a:lnTo>
                  <a:lnTo>
                    <a:pt x="184251" y="21348"/>
                  </a:lnTo>
                  <a:lnTo>
                    <a:pt x="187121" y="24523"/>
                  </a:lnTo>
                  <a:lnTo>
                    <a:pt x="189572" y="24650"/>
                  </a:lnTo>
                  <a:lnTo>
                    <a:pt x="191160" y="23215"/>
                  </a:lnTo>
                  <a:lnTo>
                    <a:pt x="193370" y="21234"/>
                  </a:lnTo>
                  <a:lnTo>
                    <a:pt x="194957" y="19799"/>
                  </a:lnTo>
                  <a:lnTo>
                    <a:pt x="195084" y="17348"/>
                  </a:lnTo>
                  <a:close/>
                </a:path>
                <a:path w="207010" h="74929">
                  <a:moveTo>
                    <a:pt x="206895" y="6680"/>
                  </a:moveTo>
                  <a:lnTo>
                    <a:pt x="204025" y="3505"/>
                  </a:lnTo>
                  <a:lnTo>
                    <a:pt x="201574" y="3378"/>
                  </a:lnTo>
                  <a:lnTo>
                    <a:pt x="199986" y="4813"/>
                  </a:lnTo>
                  <a:lnTo>
                    <a:pt x="196888" y="7607"/>
                  </a:lnTo>
                  <a:lnTo>
                    <a:pt x="195300" y="9042"/>
                  </a:lnTo>
                  <a:lnTo>
                    <a:pt x="195173" y="11493"/>
                  </a:lnTo>
                  <a:lnTo>
                    <a:pt x="198043" y="14668"/>
                  </a:lnTo>
                  <a:lnTo>
                    <a:pt x="200494" y="14782"/>
                  </a:lnTo>
                  <a:lnTo>
                    <a:pt x="202082" y="13360"/>
                  </a:lnTo>
                  <a:lnTo>
                    <a:pt x="205181" y="10566"/>
                  </a:lnTo>
                  <a:lnTo>
                    <a:pt x="206768" y="9131"/>
                  </a:lnTo>
                  <a:lnTo>
                    <a:pt x="206895" y="6680"/>
                  </a:lnTo>
                  <a:close/>
                </a:path>
              </a:pathLst>
            </a:custGeom>
            <a:solidFill>
              <a:srgbClr val="F693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3" name="object 123" descr=""/>
            <p:cNvSpPr/>
            <p:nvPr/>
          </p:nvSpPr>
          <p:spPr>
            <a:xfrm>
              <a:off x="2997975" y="10279938"/>
              <a:ext cx="57150" cy="32384"/>
            </a:xfrm>
            <a:custGeom>
              <a:avLst/>
              <a:gdLst/>
              <a:ahLst/>
              <a:cxnLst/>
              <a:rect l="l" t="t" r="r" b="b"/>
              <a:pathLst>
                <a:path w="57150" h="32384">
                  <a:moveTo>
                    <a:pt x="28340" y="0"/>
                  </a:moveTo>
                  <a:lnTo>
                    <a:pt x="20899" y="0"/>
                  </a:lnTo>
                  <a:lnTo>
                    <a:pt x="14033" y="1564"/>
                  </a:lnTo>
                  <a:lnTo>
                    <a:pt x="3961" y="6807"/>
                  </a:lnTo>
                  <a:lnTo>
                    <a:pt x="0" y="10837"/>
                  </a:lnTo>
                  <a:lnTo>
                    <a:pt x="0" y="21144"/>
                  </a:lnTo>
                  <a:lnTo>
                    <a:pt x="3961" y="25174"/>
                  </a:lnTo>
                  <a:lnTo>
                    <a:pt x="14033" y="30417"/>
                  </a:lnTo>
                  <a:lnTo>
                    <a:pt x="20899" y="31981"/>
                  </a:lnTo>
                  <a:lnTo>
                    <a:pt x="28340" y="31981"/>
                  </a:lnTo>
                  <a:lnTo>
                    <a:pt x="28340" y="26815"/>
                  </a:lnTo>
                  <a:lnTo>
                    <a:pt x="21556" y="26815"/>
                  </a:lnTo>
                  <a:lnTo>
                    <a:pt x="15543" y="25378"/>
                  </a:lnTo>
                  <a:lnTo>
                    <a:pt x="6970" y="20915"/>
                  </a:lnTo>
                  <a:lnTo>
                    <a:pt x="5166" y="18242"/>
                  </a:lnTo>
                  <a:lnTo>
                    <a:pt x="5166" y="13739"/>
                  </a:lnTo>
                  <a:lnTo>
                    <a:pt x="6970" y="11065"/>
                  </a:lnTo>
                  <a:lnTo>
                    <a:pt x="15543" y="6603"/>
                  </a:lnTo>
                  <a:lnTo>
                    <a:pt x="21556" y="5166"/>
                  </a:lnTo>
                  <a:lnTo>
                    <a:pt x="28340" y="5166"/>
                  </a:lnTo>
                  <a:lnTo>
                    <a:pt x="28340" y="0"/>
                  </a:lnTo>
                  <a:close/>
                </a:path>
                <a:path w="57150" h="32384">
                  <a:moveTo>
                    <a:pt x="35782" y="0"/>
                  </a:moveTo>
                  <a:lnTo>
                    <a:pt x="28340" y="0"/>
                  </a:lnTo>
                  <a:lnTo>
                    <a:pt x="28340" y="5166"/>
                  </a:lnTo>
                  <a:lnTo>
                    <a:pt x="35124" y="5166"/>
                  </a:lnTo>
                  <a:lnTo>
                    <a:pt x="41138" y="6603"/>
                  </a:lnTo>
                  <a:lnTo>
                    <a:pt x="49711" y="11065"/>
                  </a:lnTo>
                  <a:lnTo>
                    <a:pt x="51515" y="13739"/>
                  </a:lnTo>
                  <a:lnTo>
                    <a:pt x="51515" y="18242"/>
                  </a:lnTo>
                  <a:lnTo>
                    <a:pt x="49711" y="20915"/>
                  </a:lnTo>
                  <a:lnTo>
                    <a:pt x="41138" y="25378"/>
                  </a:lnTo>
                  <a:lnTo>
                    <a:pt x="35124" y="26815"/>
                  </a:lnTo>
                  <a:lnTo>
                    <a:pt x="28340" y="26815"/>
                  </a:lnTo>
                  <a:lnTo>
                    <a:pt x="28340" y="31981"/>
                  </a:lnTo>
                  <a:lnTo>
                    <a:pt x="35782" y="31981"/>
                  </a:lnTo>
                  <a:lnTo>
                    <a:pt x="42647" y="30417"/>
                  </a:lnTo>
                  <a:lnTo>
                    <a:pt x="52719" y="25174"/>
                  </a:lnTo>
                  <a:lnTo>
                    <a:pt x="56681" y="21144"/>
                  </a:lnTo>
                  <a:lnTo>
                    <a:pt x="56681" y="10837"/>
                  </a:lnTo>
                  <a:lnTo>
                    <a:pt x="52719" y="6807"/>
                  </a:lnTo>
                  <a:lnTo>
                    <a:pt x="42647" y="1564"/>
                  </a:lnTo>
                  <a:lnTo>
                    <a:pt x="35782" y="0"/>
                  </a:lnTo>
                  <a:close/>
                </a:path>
              </a:pathLst>
            </a:custGeom>
            <a:solidFill>
              <a:srgbClr val="38B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4" name="object 124" descr=""/>
            <p:cNvSpPr/>
            <p:nvPr/>
          </p:nvSpPr>
          <p:spPr>
            <a:xfrm>
              <a:off x="2987719" y="10145958"/>
              <a:ext cx="83820" cy="153670"/>
            </a:xfrm>
            <a:custGeom>
              <a:avLst/>
              <a:gdLst/>
              <a:ahLst/>
              <a:cxnLst/>
              <a:rect l="l" t="t" r="r" b="b"/>
              <a:pathLst>
                <a:path w="83819" h="153670">
                  <a:moveTo>
                    <a:pt x="46793" y="0"/>
                  </a:moveTo>
                  <a:lnTo>
                    <a:pt x="4989" y="23664"/>
                  </a:lnTo>
                  <a:lnTo>
                    <a:pt x="0" y="49566"/>
                  </a:lnTo>
                  <a:lnTo>
                    <a:pt x="1404" y="61999"/>
                  </a:lnTo>
                  <a:lnTo>
                    <a:pt x="14865" y="103641"/>
                  </a:lnTo>
                  <a:lnTo>
                    <a:pt x="40058" y="153544"/>
                  </a:lnTo>
                  <a:lnTo>
                    <a:pt x="45145" y="145195"/>
                  </a:lnTo>
                  <a:lnTo>
                    <a:pt x="67984" y="102318"/>
                  </a:lnTo>
                  <a:lnTo>
                    <a:pt x="81922" y="65987"/>
                  </a:lnTo>
                  <a:lnTo>
                    <a:pt x="83579" y="46410"/>
                  </a:lnTo>
                  <a:lnTo>
                    <a:pt x="83547" y="45327"/>
                  </a:lnTo>
                  <a:lnTo>
                    <a:pt x="58434" y="4500"/>
                  </a:lnTo>
                  <a:lnTo>
                    <a:pt x="46793" y="0"/>
                  </a:lnTo>
                  <a:close/>
                </a:path>
              </a:pathLst>
            </a:custGeom>
            <a:solidFill>
              <a:srgbClr val="E4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5" name="object 125" descr=""/>
            <p:cNvSpPr/>
            <p:nvPr/>
          </p:nvSpPr>
          <p:spPr>
            <a:xfrm>
              <a:off x="3004030" y="10166424"/>
              <a:ext cx="50165" cy="58419"/>
            </a:xfrm>
            <a:custGeom>
              <a:avLst/>
              <a:gdLst/>
              <a:ahLst/>
              <a:cxnLst/>
              <a:rect l="l" t="t" r="r" b="b"/>
              <a:pathLst>
                <a:path w="50164" h="58420">
                  <a:moveTo>
                    <a:pt x="25050" y="0"/>
                  </a:moveTo>
                  <a:lnTo>
                    <a:pt x="15299" y="2274"/>
                  </a:lnTo>
                  <a:lnTo>
                    <a:pt x="7337" y="8475"/>
                  </a:lnTo>
                  <a:lnTo>
                    <a:pt x="1968" y="17674"/>
                  </a:lnTo>
                  <a:lnTo>
                    <a:pt x="0" y="28937"/>
                  </a:lnTo>
                  <a:lnTo>
                    <a:pt x="1968" y="40201"/>
                  </a:lnTo>
                  <a:lnTo>
                    <a:pt x="7337" y="49400"/>
                  </a:lnTo>
                  <a:lnTo>
                    <a:pt x="15299" y="55601"/>
                  </a:lnTo>
                  <a:lnTo>
                    <a:pt x="25050" y="57875"/>
                  </a:lnTo>
                  <a:lnTo>
                    <a:pt x="34801" y="55601"/>
                  </a:lnTo>
                  <a:lnTo>
                    <a:pt x="42764" y="49400"/>
                  </a:lnTo>
                  <a:lnTo>
                    <a:pt x="48132" y="40201"/>
                  </a:lnTo>
                  <a:lnTo>
                    <a:pt x="50101" y="28937"/>
                  </a:lnTo>
                  <a:lnTo>
                    <a:pt x="48132" y="17674"/>
                  </a:lnTo>
                  <a:lnTo>
                    <a:pt x="42764" y="8475"/>
                  </a:lnTo>
                  <a:lnTo>
                    <a:pt x="34801" y="2274"/>
                  </a:lnTo>
                  <a:lnTo>
                    <a:pt x="25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6" name="object 126" descr=""/>
            <p:cNvSpPr/>
            <p:nvPr/>
          </p:nvSpPr>
          <p:spPr>
            <a:xfrm>
              <a:off x="2843123" y="10126116"/>
              <a:ext cx="354330" cy="233045"/>
            </a:xfrm>
            <a:custGeom>
              <a:avLst/>
              <a:gdLst/>
              <a:ahLst/>
              <a:cxnLst/>
              <a:rect l="l" t="t" r="r" b="b"/>
              <a:pathLst>
                <a:path w="354330" h="233045">
                  <a:moveTo>
                    <a:pt x="151384" y="127254"/>
                  </a:moveTo>
                  <a:lnTo>
                    <a:pt x="145656" y="90004"/>
                  </a:lnTo>
                  <a:lnTo>
                    <a:pt x="142189" y="93637"/>
                  </a:lnTo>
                  <a:lnTo>
                    <a:pt x="147497" y="125564"/>
                  </a:lnTo>
                  <a:lnTo>
                    <a:pt x="89598" y="166751"/>
                  </a:lnTo>
                  <a:lnTo>
                    <a:pt x="62928" y="147942"/>
                  </a:lnTo>
                  <a:lnTo>
                    <a:pt x="55435" y="154051"/>
                  </a:lnTo>
                  <a:lnTo>
                    <a:pt x="80556" y="173177"/>
                  </a:lnTo>
                  <a:lnTo>
                    <a:pt x="0" y="230466"/>
                  </a:lnTo>
                  <a:lnTo>
                    <a:pt x="45148" y="205193"/>
                  </a:lnTo>
                  <a:lnTo>
                    <a:pt x="85420" y="176987"/>
                  </a:lnTo>
                  <a:lnTo>
                    <a:pt x="121462" y="204304"/>
                  </a:lnTo>
                  <a:lnTo>
                    <a:pt x="129768" y="195059"/>
                  </a:lnTo>
                  <a:lnTo>
                    <a:pt x="94449" y="170180"/>
                  </a:lnTo>
                  <a:lnTo>
                    <a:pt x="151384" y="127254"/>
                  </a:lnTo>
                  <a:close/>
                </a:path>
                <a:path w="354330" h="233045">
                  <a:moveTo>
                    <a:pt x="274637" y="93599"/>
                  </a:moveTo>
                  <a:lnTo>
                    <a:pt x="243700" y="8839"/>
                  </a:lnTo>
                  <a:lnTo>
                    <a:pt x="230936" y="0"/>
                  </a:lnTo>
                  <a:lnTo>
                    <a:pt x="263029" y="89954"/>
                  </a:lnTo>
                  <a:lnTo>
                    <a:pt x="274637" y="93599"/>
                  </a:lnTo>
                  <a:close/>
                </a:path>
                <a:path w="354330" h="233045">
                  <a:moveTo>
                    <a:pt x="354291" y="215607"/>
                  </a:moveTo>
                  <a:lnTo>
                    <a:pt x="263029" y="215607"/>
                  </a:lnTo>
                  <a:lnTo>
                    <a:pt x="240995" y="140195"/>
                  </a:lnTo>
                  <a:lnTo>
                    <a:pt x="233476" y="145821"/>
                  </a:lnTo>
                  <a:lnTo>
                    <a:pt x="257759" y="225044"/>
                  </a:lnTo>
                  <a:lnTo>
                    <a:pt x="345414" y="225044"/>
                  </a:lnTo>
                  <a:lnTo>
                    <a:pt x="354291" y="215607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7" name="object 127" descr=""/>
            <p:cNvSpPr/>
            <p:nvPr/>
          </p:nvSpPr>
          <p:spPr>
            <a:xfrm>
              <a:off x="2864594" y="10309064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5" h="14604">
                  <a:moveTo>
                    <a:pt x="20722" y="0"/>
                  </a:moveTo>
                  <a:lnTo>
                    <a:pt x="5976" y="0"/>
                  </a:lnTo>
                  <a:lnTo>
                    <a:pt x="0" y="3159"/>
                  </a:lnTo>
                  <a:lnTo>
                    <a:pt x="0" y="10955"/>
                  </a:lnTo>
                  <a:lnTo>
                    <a:pt x="5976" y="14115"/>
                  </a:lnTo>
                  <a:lnTo>
                    <a:pt x="13349" y="14115"/>
                  </a:lnTo>
                  <a:lnTo>
                    <a:pt x="20722" y="14115"/>
                  </a:lnTo>
                  <a:lnTo>
                    <a:pt x="26699" y="10955"/>
                  </a:lnTo>
                  <a:lnTo>
                    <a:pt x="26699" y="3159"/>
                  </a:lnTo>
                  <a:lnTo>
                    <a:pt x="2072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8" name="object 128" descr=""/>
            <p:cNvSpPr/>
            <p:nvPr/>
          </p:nvSpPr>
          <p:spPr>
            <a:xfrm>
              <a:off x="2960541" y="10344606"/>
              <a:ext cx="128270" cy="92710"/>
            </a:xfrm>
            <a:custGeom>
              <a:avLst/>
              <a:gdLst/>
              <a:ahLst/>
              <a:cxnLst/>
              <a:rect l="l" t="t" r="r" b="b"/>
              <a:pathLst>
                <a:path w="128269" h="92709">
                  <a:moveTo>
                    <a:pt x="31513" y="0"/>
                  </a:moveTo>
                  <a:lnTo>
                    <a:pt x="14369" y="1874"/>
                  </a:lnTo>
                  <a:lnTo>
                    <a:pt x="8009" y="3429"/>
                  </a:lnTo>
                  <a:lnTo>
                    <a:pt x="0" y="14078"/>
                  </a:lnTo>
                  <a:lnTo>
                    <a:pt x="13518" y="11942"/>
                  </a:lnTo>
                  <a:lnTo>
                    <a:pt x="44948" y="10416"/>
                  </a:lnTo>
                  <a:lnTo>
                    <a:pt x="80604" y="16826"/>
                  </a:lnTo>
                  <a:lnTo>
                    <a:pt x="106799" y="38499"/>
                  </a:lnTo>
                  <a:lnTo>
                    <a:pt x="117350" y="64761"/>
                  </a:lnTo>
                  <a:lnTo>
                    <a:pt x="118588" y="81269"/>
                  </a:lnTo>
                  <a:lnTo>
                    <a:pt x="115601" y="89840"/>
                  </a:lnTo>
                  <a:lnTo>
                    <a:pt x="113474" y="92293"/>
                  </a:lnTo>
                  <a:lnTo>
                    <a:pt x="127814" y="82913"/>
                  </a:lnTo>
                  <a:lnTo>
                    <a:pt x="110719" y="31799"/>
                  </a:lnTo>
                  <a:lnTo>
                    <a:pt x="56538" y="1990"/>
                  </a:lnTo>
                  <a:lnTo>
                    <a:pt x="31513" y="0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29" name="object 129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72053" y="10403353"/>
              <a:ext cx="76581" cy="57893"/>
            </a:xfrm>
            <a:prstGeom prst="rect">
              <a:avLst/>
            </a:prstGeom>
          </p:spPr>
        </p:pic>
        <p:sp>
          <p:nvSpPr>
            <p:cNvPr id="130" name="object 130" descr=""/>
            <p:cNvSpPr/>
            <p:nvPr/>
          </p:nvSpPr>
          <p:spPr>
            <a:xfrm>
              <a:off x="3022406" y="10352951"/>
              <a:ext cx="8255" cy="60325"/>
            </a:xfrm>
            <a:custGeom>
              <a:avLst/>
              <a:gdLst/>
              <a:ahLst/>
              <a:cxnLst/>
              <a:rect l="l" t="t" r="r" b="b"/>
              <a:pathLst>
                <a:path w="8255" h="60325">
                  <a:moveTo>
                    <a:pt x="6439" y="0"/>
                  </a:moveTo>
                  <a:lnTo>
                    <a:pt x="4696" y="0"/>
                  </a:lnTo>
                  <a:lnTo>
                    <a:pt x="1413" y="0"/>
                  </a:lnTo>
                  <a:lnTo>
                    <a:pt x="0" y="1632"/>
                  </a:lnTo>
                  <a:lnTo>
                    <a:pt x="0" y="58547"/>
                  </a:lnTo>
                  <a:lnTo>
                    <a:pt x="1413" y="60180"/>
                  </a:lnTo>
                  <a:lnTo>
                    <a:pt x="6439" y="60180"/>
                  </a:lnTo>
                  <a:lnTo>
                    <a:pt x="7852" y="58547"/>
                  </a:lnTo>
                  <a:lnTo>
                    <a:pt x="7852" y="1632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1" name="object 131" descr=""/>
            <p:cNvSpPr/>
            <p:nvPr/>
          </p:nvSpPr>
          <p:spPr>
            <a:xfrm>
              <a:off x="3004768" y="10327531"/>
              <a:ext cx="44450" cy="67945"/>
            </a:xfrm>
            <a:custGeom>
              <a:avLst/>
              <a:gdLst/>
              <a:ahLst/>
              <a:cxnLst/>
              <a:rect l="l" t="t" r="r" b="b"/>
              <a:pathLst>
                <a:path w="44450" h="67945">
                  <a:moveTo>
                    <a:pt x="26368" y="0"/>
                  </a:moveTo>
                  <a:lnTo>
                    <a:pt x="4538" y="25057"/>
                  </a:lnTo>
                  <a:lnTo>
                    <a:pt x="1885" y="32656"/>
                  </a:lnTo>
                  <a:lnTo>
                    <a:pt x="350" y="40713"/>
                  </a:lnTo>
                  <a:lnTo>
                    <a:pt x="0" y="48897"/>
                  </a:lnTo>
                  <a:lnTo>
                    <a:pt x="2331" y="58842"/>
                  </a:lnTo>
                  <a:lnTo>
                    <a:pt x="8530" y="64480"/>
                  </a:lnTo>
                  <a:lnTo>
                    <a:pt x="16876" y="66984"/>
                  </a:lnTo>
                  <a:lnTo>
                    <a:pt x="25647" y="67530"/>
                  </a:lnTo>
                  <a:lnTo>
                    <a:pt x="32118" y="67530"/>
                  </a:lnTo>
                  <a:lnTo>
                    <a:pt x="41353" y="63085"/>
                  </a:lnTo>
                  <a:lnTo>
                    <a:pt x="42924" y="54975"/>
                  </a:lnTo>
                  <a:lnTo>
                    <a:pt x="43834" y="50076"/>
                  </a:lnTo>
                  <a:lnTo>
                    <a:pt x="42280" y="44307"/>
                  </a:lnTo>
                  <a:lnTo>
                    <a:pt x="41353" y="39517"/>
                  </a:lnTo>
                  <a:lnTo>
                    <a:pt x="40960" y="37739"/>
                  </a:lnTo>
                  <a:lnTo>
                    <a:pt x="38434" y="26425"/>
                  </a:lnTo>
                  <a:lnTo>
                    <a:pt x="33569" y="11259"/>
                  </a:lnTo>
                  <a:lnTo>
                    <a:pt x="26368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2" name="object 132" descr=""/>
            <p:cNvSpPr/>
            <p:nvPr/>
          </p:nvSpPr>
          <p:spPr>
            <a:xfrm>
              <a:off x="3026332" y="10325755"/>
              <a:ext cx="22860" cy="69850"/>
            </a:xfrm>
            <a:custGeom>
              <a:avLst/>
              <a:gdLst/>
              <a:ahLst/>
              <a:cxnLst/>
              <a:rect l="l" t="t" r="r" b="b"/>
              <a:pathLst>
                <a:path w="22860" h="69850">
                  <a:moveTo>
                    <a:pt x="314" y="0"/>
                  </a:moveTo>
                  <a:lnTo>
                    <a:pt x="2993" y="12892"/>
                  </a:lnTo>
                  <a:lnTo>
                    <a:pt x="5412" y="26003"/>
                  </a:lnTo>
                  <a:lnTo>
                    <a:pt x="6703" y="39188"/>
                  </a:lnTo>
                  <a:lnTo>
                    <a:pt x="5999" y="52306"/>
                  </a:lnTo>
                  <a:lnTo>
                    <a:pt x="5151" y="58372"/>
                  </a:lnTo>
                  <a:lnTo>
                    <a:pt x="3098" y="64129"/>
                  </a:lnTo>
                  <a:lnTo>
                    <a:pt x="0" y="69124"/>
                  </a:lnTo>
                  <a:lnTo>
                    <a:pt x="1570" y="69124"/>
                  </a:lnTo>
                  <a:lnTo>
                    <a:pt x="2999" y="69233"/>
                  </a:lnTo>
                  <a:lnTo>
                    <a:pt x="10899" y="69233"/>
                  </a:lnTo>
                  <a:lnTo>
                    <a:pt x="20134" y="64788"/>
                  </a:lnTo>
                  <a:lnTo>
                    <a:pt x="21705" y="56678"/>
                  </a:lnTo>
                  <a:lnTo>
                    <a:pt x="22537" y="51852"/>
                  </a:lnTo>
                  <a:lnTo>
                    <a:pt x="20982" y="46064"/>
                  </a:lnTo>
                  <a:lnTo>
                    <a:pt x="20087" y="41275"/>
                  </a:lnTo>
                  <a:lnTo>
                    <a:pt x="19742" y="39460"/>
                  </a:lnTo>
                  <a:lnTo>
                    <a:pt x="17638" y="29794"/>
                  </a:lnTo>
                  <a:lnTo>
                    <a:pt x="13691" y="16423"/>
                  </a:lnTo>
                  <a:lnTo>
                    <a:pt x="7912" y="4706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3" name="object 133" descr=""/>
            <p:cNvSpPr/>
            <p:nvPr/>
          </p:nvSpPr>
          <p:spPr>
            <a:xfrm>
              <a:off x="3043216" y="10399906"/>
              <a:ext cx="5715" cy="42545"/>
            </a:xfrm>
            <a:custGeom>
              <a:avLst/>
              <a:gdLst/>
              <a:ahLst/>
              <a:cxnLst/>
              <a:rect l="l" t="t" r="r" b="b"/>
              <a:pathLst>
                <a:path w="5714" h="42545">
                  <a:moveTo>
                    <a:pt x="4257" y="0"/>
                  </a:moveTo>
                  <a:lnTo>
                    <a:pt x="2748" y="0"/>
                  </a:lnTo>
                  <a:lnTo>
                    <a:pt x="1223" y="0"/>
                  </a:lnTo>
                  <a:lnTo>
                    <a:pt x="0" y="1413"/>
                  </a:lnTo>
                  <a:lnTo>
                    <a:pt x="0" y="40551"/>
                  </a:lnTo>
                  <a:lnTo>
                    <a:pt x="1223" y="41964"/>
                  </a:lnTo>
                  <a:lnTo>
                    <a:pt x="4257" y="41964"/>
                  </a:lnTo>
                  <a:lnTo>
                    <a:pt x="5481" y="40551"/>
                  </a:lnTo>
                  <a:lnTo>
                    <a:pt x="5481" y="1413"/>
                  </a:lnTo>
                  <a:lnTo>
                    <a:pt x="4257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4" name="object 134" descr=""/>
            <p:cNvSpPr/>
            <p:nvPr/>
          </p:nvSpPr>
          <p:spPr>
            <a:xfrm>
              <a:off x="3030793" y="10382170"/>
              <a:ext cx="31115" cy="47625"/>
            </a:xfrm>
            <a:custGeom>
              <a:avLst/>
              <a:gdLst/>
              <a:ahLst/>
              <a:cxnLst/>
              <a:rect l="l" t="t" r="r" b="b"/>
              <a:pathLst>
                <a:path w="31114" h="47625">
                  <a:moveTo>
                    <a:pt x="18517" y="0"/>
                  </a:moveTo>
                  <a:lnTo>
                    <a:pt x="11873" y="282"/>
                  </a:lnTo>
                  <a:lnTo>
                    <a:pt x="6784" y="4491"/>
                  </a:lnTo>
                  <a:lnTo>
                    <a:pt x="5339" y="11040"/>
                  </a:lnTo>
                  <a:lnTo>
                    <a:pt x="3298" y="17463"/>
                  </a:lnTo>
                  <a:lnTo>
                    <a:pt x="1456" y="22761"/>
                  </a:lnTo>
                  <a:lnTo>
                    <a:pt x="394" y="28379"/>
                  </a:lnTo>
                  <a:lnTo>
                    <a:pt x="157" y="34082"/>
                  </a:lnTo>
                  <a:lnTo>
                    <a:pt x="0" y="45693"/>
                  </a:lnTo>
                  <a:lnTo>
                    <a:pt x="10224" y="47108"/>
                  </a:lnTo>
                  <a:lnTo>
                    <a:pt x="22553" y="47072"/>
                  </a:lnTo>
                  <a:lnTo>
                    <a:pt x="29040" y="43970"/>
                  </a:lnTo>
                  <a:lnTo>
                    <a:pt x="30673" y="34898"/>
                  </a:lnTo>
                  <a:lnTo>
                    <a:pt x="29605" y="30871"/>
                  </a:lnTo>
                  <a:lnTo>
                    <a:pt x="28961" y="27532"/>
                  </a:lnTo>
                  <a:lnTo>
                    <a:pt x="28694" y="26317"/>
                  </a:lnTo>
                  <a:lnTo>
                    <a:pt x="26927" y="18424"/>
                  </a:lnTo>
                  <a:lnTo>
                    <a:pt x="23535" y="7849"/>
                  </a:lnTo>
                  <a:lnTo>
                    <a:pt x="18517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5" name="object 135" descr=""/>
            <p:cNvSpPr/>
            <p:nvPr/>
          </p:nvSpPr>
          <p:spPr>
            <a:xfrm>
              <a:off x="3045964" y="10380982"/>
              <a:ext cx="15875" cy="48260"/>
            </a:xfrm>
            <a:custGeom>
              <a:avLst/>
              <a:gdLst/>
              <a:ahLst/>
              <a:cxnLst/>
              <a:rect l="l" t="t" r="r" b="b"/>
              <a:pathLst>
                <a:path w="15875" h="48259">
                  <a:moveTo>
                    <a:pt x="219" y="0"/>
                  </a:moveTo>
                  <a:lnTo>
                    <a:pt x="2092" y="8991"/>
                  </a:lnTo>
                  <a:lnTo>
                    <a:pt x="3777" y="18131"/>
                  </a:lnTo>
                  <a:lnTo>
                    <a:pt x="4672" y="27322"/>
                  </a:lnTo>
                  <a:lnTo>
                    <a:pt x="4177" y="36467"/>
                  </a:lnTo>
                  <a:lnTo>
                    <a:pt x="3589" y="40700"/>
                  </a:lnTo>
                  <a:lnTo>
                    <a:pt x="2159" y="44718"/>
                  </a:lnTo>
                  <a:lnTo>
                    <a:pt x="0" y="48205"/>
                  </a:lnTo>
                  <a:lnTo>
                    <a:pt x="7648" y="48205"/>
                  </a:lnTo>
                  <a:lnTo>
                    <a:pt x="14135" y="45103"/>
                  </a:lnTo>
                  <a:lnTo>
                    <a:pt x="15705" y="36104"/>
                  </a:lnTo>
                  <a:lnTo>
                    <a:pt x="14622" y="32131"/>
                  </a:lnTo>
                  <a:lnTo>
                    <a:pt x="13993" y="28738"/>
                  </a:lnTo>
                  <a:lnTo>
                    <a:pt x="13758" y="27504"/>
                  </a:lnTo>
                  <a:lnTo>
                    <a:pt x="12283" y="20762"/>
                  </a:lnTo>
                  <a:lnTo>
                    <a:pt x="9533" y="11439"/>
                  </a:lnTo>
                  <a:lnTo>
                    <a:pt x="5511" y="327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6" name="object 136" descr=""/>
            <p:cNvSpPr/>
            <p:nvPr/>
          </p:nvSpPr>
          <p:spPr>
            <a:xfrm>
              <a:off x="2996067" y="10384339"/>
              <a:ext cx="7620" cy="57785"/>
            </a:xfrm>
            <a:custGeom>
              <a:avLst/>
              <a:gdLst/>
              <a:ahLst/>
              <a:cxnLst/>
              <a:rect l="l" t="t" r="r" b="b"/>
              <a:pathLst>
                <a:path w="7619" h="57784">
                  <a:moveTo>
                    <a:pt x="6093" y="0"/>
                  </a:moveTo>
                  <a:lnTo>
                    <a:pt x="4350" y="0"/>
                  </a:lnTo>
                  <a:lnTo>
                    <a:pt x="1413" y="0"/>
                  </a:lnTo>
                  <a:lnTo>
                    <a:pt x="0" y="1632"/>
                  </a:lnTo>
                  <a:lnTo>
                    <a:pt x="0" y="55898"/>
                  </a:lnTo>
                  <a:lnTo>
                    <a:pt x="1413" y="57531"/>
                  </a:lnTo>
                  <a:lnTo>
                    <a:pt x="6093" y="57531"/>
                  </a:lnTo>
                  <a:lnTo>
                    <a:pt x="7507" y="55898"/>
                  </a:lnTo>
                  <a:lnTo>
                    <a:pt x="7507" y="1632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7" name="object 137" descr=""/>
            <p:cNvSpPr/>
            <p:nvPr/>
          </p:nvSpPr>
          <p:spPr>
            <a:xfrm>
              <a:off x="2979230" y="10360038"/>
              <a:ext cx="41910" cy="64769"/>
            </a:xfrm>
            <a:custGeom>
              <a:avLst/>
              <a:gdLst/>
              <a:ahLst/>
              <a:cxnLst/>
              <a:rect l="l" t="t" r="r" b="b"/>
              <a:pathLst>
                <a:path w="41910" h="64770">
                  <a:moveTo>
                    <a:pt x="25209" y="0"/>
                  </a:moveTo>
                  <a:lnTo>
                    <a:pt x="4350" y="23974"/>
                  </a:lnTo>
                  <a:lnTo>
                    <a:pt x="1809" y="31236"/>
                  </a:lnTo>
                  <a:lnTo>
                    <a:pt x="339" y="38939"/>
                  </a:lnTo>
                  <a:lnTo>
                    <a:pt x="0" y="46762"/>
                  </a:lnTo>
                  <a:lnTo>
                    <a:pt x="2229" y="56266"/>
                  </a:lnTo>
                  <a:lnTo>
                    <a:pt x="8153" y="61655"/>
                  </a:lnTo>
                  <a:lnTo>
                    <a:pt x="16129" y="64047"/>
                  </a:lnTo>
                  <a:lnTo>
                    <a:pt x="24516" y="64560"/>
                  </a:lnTo>
                  <a:lnTo>
                    <a:pt x="30704" y="64560"/>
                  </a:lnTo>
                  <a:lnTo>
                    <a:pt x="39515" y="60315"/>
                  </a:lnTo>
                  <a:lnTo>
                    <a:pt x="41824" y="47869"/>
                  </a:lnTo>
                  <a:lnTo>
                    <a:pt x="40348" y="42353"/>
                  </a:lnTo>
                  <a:lnTo>
                    <a:pt x="39154" y="36076"/>
                  </a:lnTo>
                  <a:lnTo>
                    <a:pt x="36740" y="25259"/>
                  </a:lnTo>
                  <a:lnTo>
                    <a:pt x="32090" y="10762"/>
                  </a:lnTo>
                  <a:lnTo>
                    <a:pt x="25209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8" name="object 138" descr=""/>
            <p:cNvSpPr/>
            <p:nvPr/>
          </p:nvSpPr>
          <p:spPr>
            <a:xfrm>
              <a:off x="2999837" y="10358395"/>
              <a:ext cx="21590" cy="66675"/>
            </a:xfrm>
            <a:custGeom>
              <a:avLst/>
              <a:gdLst/>
              <a:ahLst/>
              <a:cxnLst/>
              <a:rect l="l" t="t" r="r" b="b"/>
              <a:pathLst>
                <a:path w="21589" h="66675">
                  <a:moveTo>
                    <a:pt x="298" y="0"/>
                  </a:moveTo>
                  <a:lnTo>
                    <a:pt x="2861" y="12326"/>
                  </a:lnTo>
                  <a:lnTo>
                    <a:pt x="5171" y="24858"/>
                  </a:lnTo>
                  <a:lnTo>
                    <a:pt x="6403" y="37461"/>
                  </a:lnTo>
                  <a:lnTo>
                    <a:pt x="5732" y="50001"/>
                  </a:lnTo>
                  <a:lnTo>
                    <a:pt x="4925" y="55806"/>
                  </a:lnTo>
                  <a:lnTo>
                    <a:pt x="2962" y="61315"/>
                  </a:lnTo>
                  <a:lnTo>
                    <a:pt x="0" y="66094"/>
                  </a:lnTo>
                  <a:lnTo>
                    <a:pt x="1444" y="66094"/>
                  </a:lnTo>
                  <a:lnTo>
                    <a:pt x="2858" y="66203"/>
                  </a:lnTo>
                  <a:lnTo>
                    <a:pt x="10412" y="66203"/>
                  </a:lnTo>
                  <a:lnTo>
                    <a:pt x="19223" y="61958"/>
                  </a:lnTo>
                  <a:lnTo>
                    <a:pt x="21548" y="49493"/>
                  </a:lnTo>
                  <a:lnTo>
                    <a:pt x="20056" y="43978"/>
                  </a:lnTo>
                  <a:lnTo>
                    <a:pt x="19192" y="39406"/>
                  </a:lnTo>
                  <a:lnTo>
                    <a:pt x="18862" y="37719"/>
                  </a:lnTo>
                  <a:lnTo>
                    <a:pt x="16823" y="28480"/>
                  </a:lnTo>
                  <a:lnTo>
                    <a:pt x="13055" y="15695"/>
                  </a:lnTo>
                  <a:lnTo>
                    <a:pt x="7550" y="44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9" name="object 139" descr="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3111206" y="10317101"/>
              <a:ext cx="30437" cy="21336"/>
            </a:xfrm>
            <a:prstGeom prst="rect">
              <a:avLst/>
            </a:prstGeom>
          </p:spPr>
        </p:pic>
        <p:sp>
          <p:nvSpPr>
            <p:cNvPr id="140" name="object 140" descr=""/>
            <p:cNvSpPr/>
            <p:nvPr/>
          </p:nvSpPr>
          <p:spPr>
            <a:xfrm>
              <a:off x="3118675" y="10250525"/>
              <a:ext cx="23495" cy="76200"/>
            </a:xfrm>
            <a:custGeom>
              <a:avLst/>
              <a:gdLst/>
              <a:ahLst/>
              <a:cxnLst/>
              <a:rect l="l" t="t" r="r" b="b"/>
              <a:pathLst>
                <a:path w="23494" h="76200">
                  <a:moveTo>
                    <a:pt x="23012" y="0"/>
                  </a:moveTo>
                  <a:lnTo>
                    <a:pt x="14592" y="0"/>
                  </a:lnTo>
                  <a:lnTo>
                    <a:pt x="14592" y="16319"/>
                  </a:lnTo>
                  <a:lnTo>
                    <a:pt x="1993" y="24777"/>
                  </a:lnTo>
                  <a:lnTo>
                    <a:pt x="0" y="32042"/>
                  </a:lnTo>
                  <a:lnTo>
                    <a:pt x="4864" y="35306"/>
                  </a:lnTo>
                  <a:lnTo>
                    <a:pt x="14592" y="28460"/>
                  </a:lnTo>
                  <a:lnTo>
                    <a:pt x="14592" y="74498"/>
                  </a:lnTo>
                  <a:lnTo>
                    <a:pt x="15786" y="75488"/>
                  </a:lnTo>
                  <a:lnTo>
                    <a:pt x="17221" y="76047"/>
                  </a:lnTo>
                  <a:lnTo>
                    <a:pt x="20167" y="76085"/>
                  </a:lnTo>
                  <a:lnTo>
                    <a:pt x="21602" y="75577"/>
                  </a:lnTo>
                  <a:lnTo>
                    <a:pt x="22821" y="74625"/>
                  </a:lnTo>
                  <a:lnTo>
                    <a:pt x="23012" y="74383"/>
                  </a:lnTo>
                  <a:lnTo>
                    <a:pt x="23012" y="0"/>
                  </a:lnTo>
                  <a:close/>
                </a:path>
              </a:pathLst>
            </a:custGeom>
            <a:solidFill>
              <a:srgbClr val="D38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1" name="object 141" descr=""/>
            <p:cNvSpPr/>
            <p:nvPr/>
          </p:nvSpPr>
          <p:spPr>
            <a:xfrm>
              <a:off x="3119751" y="10268098"/>
              <a:ext cx="14604" cy="17780"/>
            </a:xfrm>
            <a:custGeom>
              <a:avLst/>
              <a:gdLst/>
              <a:ahLst/>
              <a:cxnLst/>
              <a:rect l="l" t="t" r="r" b="b"/>
              <a:pathLst>
                <a:path w="14605" h="17779">
                  <a:moveTo>
                    <a:pt x="14417" y="0"/>
                  </a:moveTo>
                  <a:lnTo>
                    <a:pt x="2183" y="8436"/>
                  </a:lnTo>
                  <a:lnTo>
                    <a:pt x="0" y="15185"/>
                  </a:lnTo>
                  <a:lnTo>
                    <a:pt x="3800" y="17725"/>
                  </a:lnTo>
                  <a:lnTo>
                    <a:pt x="14198" y="10414"/>
                  </a:lnTo>
                  <a:lnTo>
                    <a:pt x="14417" y="0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2" name="object 142" descr=""/>
            <p:cNvSpPr/>
            <p:nvPr/>
          </p:nvSpPr>
          <p:spPr>
            <a:xfrm>
              <a:off x="3138393" y="10252674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4" h="12700">
                  <a:moveTo>
                    <a:pt x="11622" y="0"/>
                  </a:moveTo>
                  <a:lnTo>
                    <a:pt x="0" y="7093"/>
                  </a:lnTo>
                  <a:lnTo>
                    <a:pt x="3549" y="12246"/>
                  </a:lnTo>
                  <a:lnTo>
                    <a:pt x="11622" y="10160"/>
                  </a:lnTo>
                  <a:lnTo>
                    <a:pt x="16930" y="3791"/>
                  </a:lnTo>
                  <a:lnTo>
                    <a:pt x="11622" y="0"/>
                  </a:lnTo>
                  <a:close/>
                </a:path>
              </a:pathLst>
            </a:custGeom>
            <a:solidFill>
              <a:srgbClr val="D38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3" name="object 143" descr=""/>
            <p:cNvSpPr/>
            <p:nvPr/>
          </p:nvSpPr>
          <p:spPr>
            <a:xfrm>
              <a:off x="3137916" y="10250525"/>
              <a:ext cx="17780" cy="76200"/>
            </a:xfrm>
            <a:custGeom>
              <a:avLst/>
              <a:gdLst/>
              <a:ahLst/>
              <a:cxnLst/>
              <a:rect l="l" t="t" r="r" b="b"/>
              <a:pathLst>
                <a:path w="17780" h="76200">
                  <a:moveTo>
                    <a:pt x="17399" y="5943"/>
                  </a:moveTo>
                  <a:lnTo>
                    <a:pt x="14516" y="3505"/>
                  </a:lnTo>
                  <a:lnTo>
                    <a:pt x="3771" y="9715"/>
                  </a:lnTo>
                  <a:lnTo>
                    <a:pt x="3771" y="0"/>
                  </a:lnTo>
                  <a:lnTo>
                    <a:pt x="0" y="0"/>
                  </a:lnTo>
                  <a:lnTo>
                    <a:pt x="0" y="11887"/>
                  </a:lnTo>
                  <a:lnTo>
                    <a:pt x="0" y="76034"/>
                  </a:lnTo>
                  <a:lnTo>
                    <a:pt x="1282" y="75946"/>
                  </a:lnTo>
                  <a:lnTo>
                    <a:pt x="2514" y="75450"/>
                  </a:lnTo>
                  <a:lnTo>
                    <a:pt x="3581" y="74625"/>
                  </a:lnTo>
                  <a:lnTo>
                    <a:pt x="3771" y="74383"/>
                  </a:lnTo>
                  <a:lnTo>
                    <a:pt x="3771" y="19227"/>
                  </a:lnTo>
                  <a:lnTo>
                    <a:pt x="16306" y="11049"/>
                  </a:lnTo>
                  <a:lnTo>
                    <a:pt x="17399" y="5943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4" name="object 144" descr=""/>
            <p:cNvSpPr/>
            <p:nvPr/>
          </p:nvSpPr>
          <p:spPr>
            <a:xfrm>
              <a:off x="3133273" y="10248086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79">
                  <a:moveTo>
                    <a:pt x="6533" y="0"/>
                  </a:moveTo>
                  <a:lnTo>
                    <a:pt x="1884" y="0"/>
                  </a:lnTo>
                  <a:lnTo>
                    <a:pt x="0" y="1104"/>
                  </a:lnTo>
                  <a:lnTo>
                    <a:pt x="0" y="3830"/>
                  </a:lnTo>
                  <a:lnTo>
                    <a:pt x="1884" y="4934"/>
                  </a:lnTo>
                  <a:lnTo>
                    <a:pt x="4209" y="4934"/>
                  </a:lnTo>
                  <a:lnTo>
                    <a:pt x="6533" y="4934"/>
                  </a:lnTo>
                  <a:lnTo>
                    <a:pt x="8418" y="3830"/>
                  </a:lnTo>
                  <a:lnTo>
                    <a:pt x="8418" y="1104"/>
                  </a:lnTo>
                  <a:lnTo>
                    <a:pt x="6533" y="0"/>
                  </a:lnTo>
                  <a:close/>
                </a:path>
              </a:pathLst>
            </a:custGeom>
            <a:solidFill>
              <a:srgbClr val="E9A0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45" name="object 145" descr="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2841789" y="10313109"/>
              <a:ext cx="38337" cy="25327"/>
            </a:xfrm>
            <a:prstGeom prst="rect">
              <a:avLst/>
            </a:prstGeom>
          </p:spPr>
        </p:pic>
        <p:sp>
          <p:nvSpPr>
            <p:cNvPr id="146" name="object 146" descr=""/>
            <p:cNvSpPr/>
            <p:nvPr/>
          </p:nvSpPr>
          <p:spPr>
            <a:xfrm>
              <a:off x="2875400" y="10242861"/>
              <a:ext cx="5715" cy="76200"/>
            </a:xfrm>
            <a:custGeom>
              <a:avLst/>
              <a:gdLst/>
              <a:ahLst/>
              <a:cxnLst/>
              <a:rect l="l" t="t" r="r" b="b"/>
              <a:pathLst>
                <a:path w="5714" h="76200">
                  <a:moveTo>
                    <a:pt x="5088" y="0"/>
                  </a:moveTo>
                  <a:lnTo>
                    <a:pt x="0" y="0"/>
                  </a:lnTo>
                  <a:lnTo>
                    <a:pt x="0" y="74494"/>
                  </a:lnTo>
                  <a:lnTo>
                    <a:pt x="2950" y="76089"/>
                  </a:lnTo>
                  <a:lnTo>
                    <a:pt x="3436" y="75963"/>
                  </a:lnTo>
                  <a:lnTo>
                    <a:pt x="4314" y="75456"/>
                  </a:lnTo>
                  <a:lnTo>
                    <a:pt x="4693" y="75082"/>
                  </a:lnTo>
                  <a:lnTo>
                    <a:pt x="4978" y="74621"/>
                  </a:lnTo>
                  <a:lnTo>
                    <a:pt x="5088" y="74386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7" name="object 147" descr=""/>
            <p:cNvSpPr/>
            <p:nvPr/>
          </p:nvSpPr>
          <p:spPr>
            <a:xfrm>
              <a:off x="2878211" y="10242861"/>
              <a:ext cx="2540" cy="76200"/>
            </a:xfrm>
            <a:custGeom>
              <a:avLst/>
              <a:gdLst/>
              <a:ahLst/>
              <a:cxnLst/>
              <a:rect l="l" t="t" r="r" b="b"/>
              <a:pathLst>
                <a:path w="2539" h="76200">
                  <a:moveTo>
                    <a:pt x="2277" y="0"/>
                  </a:moveTo>
                  <a:lnTo>
                    <a:pt x="0" y="0"/>
                  </a:lnTo>
                  <a:lnTo>
                    <a:pt x="0" y="76037"/>
                  </a:lnTo>
                  <a:lnTo>
                    <a:pt x="851" y="75897"/>
                  </a:lnTo>
                  <a:lnTo>
                    <a:pt x="1625" y="75392"/>
                  </a:lnTo>
                  <a:lnTo>
                    <a:pt x="2167" y="74621"/>
                  </a:lnTo>
                  <a:lnTo>
                    <a:pt x="2277" y="74386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8" name="object 148" descr=""/>
            <p:cNvSpPr/>
            <p:nvPr/>
          </p:nvSpPr>
          <p:spPr>
            <a:xfrm>
              <a:off x="2875400" y="10240429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79">
                  <a:moveTo>
                    <a:pt x="3949" y="0"/>
                  </a:moveTo>
                  <a:lnTo>
                    <a:pt x="1139" y="0"/>
                  </a:lnTo>
                  <a:lnTo>
                    <a:pt x="0" y="1104"/>
                  </a:lnTo>
                  <a:lnTo>
                    <a:pt x="0" y="3830"/>
                  </a:lnTo>
                  <a:lnTo>
                    <a:pt x="1139" y="4934"/>
                  </a:lnTo>
                  <a:lnTo>
                    <a:pt x="2544" y="4934"/>
                  </a:lnTo>
                  <a:lnTo>
                    <a:pt x="3949" y="4934"/>
                  </a:lnTo>
                  <a:lnTo>
                    <a:pt x="5088" y="3830"/>
                  </a:lnTo>
                  <a:lnTo>
                    <a:pt x="5088" y="1104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DDDA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9" name="object 149" descr=""/>
            <p:cNvSpPr/>
            <p:nvPr/>
          </p:nvSpPr>
          <p:spPr>
            <a:xfrm>
              <a:off x="2861778" y="10223847"/>
              <a:ext cx="33655" cy="42545"/>
            </a:xfrm>
            <a:custGeom>
              <a:avLst/>
              <a:gdLst/>
              <a:ahLst/>
              <a:cxnLst/>
              <a:rect l="l" t="t" r="r" b="b"/>
              <a:pathLst>
                <a:path w="33655" h="42545">
                  <a:moveTo>
                    <a:pt x="4270" y="6736"/>
                  </a:moveTo>
                  <a:lnTo>
                    <a:pt x="0" y="27686"/>
                  </a:lnTo>
                  <a:lnTo>
                    <a:pt x="4723" y="37933"/>
                  </a:lnTo>
                  <a:lnTo>
                    <a:pt x="20647" y="42265"/>
                  </a:lnTo>
                  <a:lnTo>
                    <a:pt x="28832" y="35528"/>
                  </a:lnTo>
                  <a:lnTo>
                    <a:pt x="30967" y="25053"/>
                  </a:lnTo>
                  <a:lnTo>
                    <a:pt x="33103" y="14578"/>
                  </a:lnTo>
                  <a:lnTo>
                    <a:pt x="28379" y="4331"/>
                  </a:lnTo>
                  <a:lnTo>
                    <a:pt x="12455" y="0"/>
                  </a:lnTo>
                  <a:lnTo>
                    <a:pt x="4270" y="6736"/>
                  </a:lnTo>
                  <a:close/>
                </a:path>
              </a:pathLst>
            </a:custGeom>
            <a:solidFill>
              <a:srgbClr val="CA3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0" name="object 150" descr=""/>
            <p:cNvSpPr/>
            <p:nvPr/>
          </p:nvSpPr>
          <p:spPr>
            <a:xfrm>
              <a:off x="2865080" y="10227755"/>
              <a:ext cx="27940" cy="35560"/>
            </a:xfrm>
            <a:custGeom>
              <a:avLst/>
              <a:gdLst/>
              <a:ahLst/>
              <a:cxnLst/>
              <a:rect l="l" t="t" r="r" b="b"/>
              <a:pathLst>
                <a:path w="27939" h="35559">
                  <a:moveTo>
                    <a:pt x="3530" y="5568"/>
                  </a:moveTo>
                  <a:lnTo>
                    <a:pt x="0" y="22890"/>
                  </a:lnTo>
                  <a:lnTo>
                    <a:pt x="3907" y="31364"/>
                  </a:lnTo>
                  <a:lnTo>
                    <a:pt x="17078" y="34946"/>
                  </a:lnTo>
                  <a:lnTo>
                    <a:pt x="23848" y="29377"/>
                  </a:lnTo>
                  <a:lnTo>
                    <a:pt x="25614" y="20716"/>
                  </a:lnTo>
                  <a:lnTo>
                    <a:pt x="27379" y="12055"/>
                  </a:lnTo>
                  <a:lnTo>
                    <a:pt x="23472" y="3582"/>
                  </a:lnTo>
                  <a:lnTo>
                    <a:pt x="10300" y="0"/>
                  </a:lnTo>
                  <a:lnTo>
                    <a:pt x="3530" y="55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1" name="object 151" descr=""/>
            <p:cNvSpPr/>
            <p:nvPr/>
          </p:nvSpPr>
          <p:spPr>
            <a:xfrm>
              <a:off x="2871127" y="10230252"/>
              <a:ext cx="18415" cy="35560"/>
            </a:xfrm>
            <a:custGeom>
              <a:avLst/>
              <a:gdLst/>
              <a:ahLst/>
              <a:cxnLst/>
              <a:rect l="l" t="t" r="r" b="b"/>
              <a:pathLst>
                <a:path w="18414" h="35559">
                  <a:moveTo>
                    <a:pt x="14559" y="0"/>
                  </a:moveTo>
                  <a:lnTo>
                    <a:pt x="0" y="28067"/>
                  </a:lnTo>
                  <a:lnTo>
                    <a:pt x="2261" y="34961"/>
                  </a:lnTo>
                  <a:lnTo>
                    <a:pt x="3376" y="31931"/>
                  </a:lnTo>
                  <a:lnTo>
                    <a:pt x="6149" y="26134"/>
                  </a:lnTo>
                  <a:lnTo>
                    <a:pt x="11160" y="16335"/>
                  </a:lnTo>
                  <a:lnTo>
                    <a:pt x="18108" y="3011"/>
                  </a:lnTo>
                  <a:lnTo>
                    <a:pt x="14559" y="0"/>
                  </a:lnTo>
                  <a:close/>
                </a:path>
              </a:pathLst>
            </a:custGeom>
            <a:solidFill>
              <a:srgbClr val="CA3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52" name="object 152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06984" y="10258644"/>
              <a:ext cx="55205" cy="58402"/>
            </a:xfrm>
            <a:prstGeom prst="rect">
              <a:avLst/>
            </a:prstGeom>
          </p:spPr>
        </p:pic>
        <p:sp>
          <p:nvSpPr>
            <p:cNvPr id="153" name="object 153" descr=""/>
            <p:cNvSpPr/>
            <p:nvPr/>
          </p:nvSpPr>
          <p:spPr>
            <a:xfrm>
              <a:off x="2957226" y="10283682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4">
                  <a:moveTo>
                    <a:pt x="4559" y="0"/>
                  </a:moveTo>
                  <a:lnTo>
                    <a:pt x="1314" y="0"/>
                  </a:lnTo>
                  <a:lnTo>
                    <a:pt x="0" y="1518"/>
                  </a:lnTo>
                  <a:lnTo>
                    <a:pt x="0" y="17821"/>
                  </a:lnTo>
                  <a:lnTo>
                    <a:pt x="1314" y="19340"/>
                  </a:lnTo>
                  <a:lnTo>
                    <a:pt x="4559" y="19340"/>
                  </a:lnTo>
                  <a:lnTo>
                    <a:pt x="5873" y="17821"/>
                  </a:lnTo>
                  <a:lnTo>
                    <a:pt x="5873" y="3392"/>
                  </a:lnTo>
                  <a:lnTo>
                    <a:pt x="5873" y="151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4" name="object 154" descr=""/>
            <p:cNvSpPr/>
            <p:nvPr/>
          </p:nvSpPr>
          <p:spPr>
            <a:xfrm>
              <a:off x="2948887" y="10270655"/>
              <a:ext cx="22860" cy="26670"/>
            </a:xfrm>
            <a:custGeom>
              <a:avLst/>
              <a:gdLst/>
              <a:ahLst/>
              <a:cxnLst/>
              <a:rect l="l" t="t" r="r" b="b"/>
              <a:pathLst>
                <a:path w="22860" h="26670">
                  <a:moveTo>
                    <a:pt x="17504" y="0"/>
                  </a:moveTo>
                  <a:lnTo>
                    <a:pt x="5048" y="0"/>
                  </a:lnTo>
                  <a:lnTo>
                    <a:pt x="0" y="5832"/>
                  </a:lnTo>
                  <a:lnTo>
                    <a:pt x="0" y="20221"/>
                  </a:lnTo>
                  <a:lnTo>
                    <a:pt x="5048" y="26053"/>
                  </a:lnTo>
                  <a:lnTo>
                    <a:pt x="11276" y="26053"/>
                  </a:lnTo>
                  <a:lnTo>
                    <a:pt x="17504" y="26053"/>
                  </a:lnTo>
                  <a:lnTo>
                    <a:pt x="22553" y="20221"/>
                  </a:lnTo>
                  <a:lnTo>
                    <a:pt x="22553" y="5832"/>
                  </a:lnTo>
                  <a:lnTo>
                    <a:pt x="17504" y="0"/>
                  </a:lnTo>
                  <a:close/>
                </a:path>
              </a:pathLst>
            </a:custGeom>
            <a:solidFill>
              <a:srgbClr val="9CD8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5" name="object 155" descr=""/>
            <p:cNvSpPr/>
            <p:nvPr/>
          </p:nvSpPr>
          <p:spPr>
            <a:xfrm>
              <a:off x="2957745" y="10270655"/>
              <a:ext cx="13970" cy="26670"/>
            </a:xfrm>
            <a:custGeom>
              <a:avLst/>
              <a:gdLst/>
              <a:ahLst/>
              <a:cxnLst/>
              <a:rect l="l" t="t" r="r" b="b"/>
              <a:pathLst>
                <a:path w="13969" h="26670">
                  <a:moveTo>
                    <a:pt x="3988" y="12"/>
                  </a:moveTo>
                  <a:lnTo>
                    <a:pt x="2418" y="0"/>
                  </a:lnTo>
                  <a:lnTo>
                    <a:pt x="1781" y="4"/>
                  </a:lnTo>
                  <a:lnTo>
                    <a:pt x="1145" y="71"/>
                  </a:lnTo>
                  <a:lnTo>
                    <a:pt x="518" y="199"/>
                  </a:lnTo>
                  <a:lnTo>
                    <a:pt x="2797" y="1682"/>
                  </a:lnTo>
                  <a:lnTo>
                    <a:pt x="4644" y="3914"/>
                  </a:lnTo>
                  <a:lnTo>
                    <a:pt x="7004" y="9308"/>
                  </a:lnTo>
                  <a:lnTo>
                    <a:pt x="7464" y="12349"/>
                  </a:lnTo>
                  <a:lnTo>
                    <a:pt x="6888" y="17671"/>
                  </a:lnTo>
                  <a:lnTo>
                    <a:pt x="6086" y="19869"/>
                  </a:lnTo>
                  <a:lnTo>
                    <a:pt x="3568" y="23539"/>
                  </a:lnTo>
                  <a:lnTo>
                    <a:pt x="1898" y="24942"/>
                  </a:lnTo>
                  <a:lnTo>
                    <a:pt x="0" y="25762"/>
                  </a:lnTo>
                  <a:lnTo>
                    <a:pt x="1548" y="26159"/>
                  </a:lnTo>
                  <a:lnTo>
                    <a:pt x="13820" y="12619"/>
                  </a:lnTo>
                  <a:lnTo>
                    <a:pt x="13656" y="10777"/>
                  </a:lnTo>
                  <a:lnTo>
                    <a:pt x="5558" y="392"/>
                  </a:lnTo>
                  <a:lnTo>
                    <a:pt x="3988" y="12"/>
                  </a:lnTo>
                  <a:close/>
                </a:path>
              </a:pathLst>
            </a:custGeom>
            <a:solidFill>
              <a:srgbClr val="54B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6" name="object 156" descr=""/>
            <p:cNvSpPr/>
            <p:nvPr/>
          </p:nvSpPr>
          <p:spPr>
            <a:xfrm>
              <a:off x="2927810" y="10256722"/>
              <a:ext cx="7620" cy="24765"/>
            </a:xfrm>
            <a:custGeom>
              <a:avLst/>
              <a:gdLst/>
              <a:ahLst/>
              <a:cxnLst/>
              <a:rect l="l" t="t" r="r" b="b"/>
              <a:pathLst>
                <a:path w="7619" h="24765">
                  <a:moveTo>
                    <a:pt x="6019" y="0"/>
                  </a:moveTo>
                  <a:lnTo>
                    <a:pt x="4397" y="0"/>
                  </a:lnTo>
                  <a:lnTo>
                    <a:pt x="1314" y="0"/>
                  </a:lnTo>
                  <a:lnTo>
                    <a:pt x="0" y="1518"/>
                  </a:lnTo>
                  <a:lnTo>
                    <a:pt x="0" y="22665"/>
                  </a:lnTo>
                  <a:lnTo>
                    <a:pt x="1314" y="24184"/>
                  </a:lnTo>
                  <a:lnTo>
                    <a:pt x="6019" y="24184"/>
                  </a:lnTo>
                  <a:lnTo>
                    <a:pt x="7334" y="22665"/>
                  </a:lnTo>
                  <a:lnTo>
                    <a:pt x="7334" y="1518"/>
                  </a:lnTo>
                  <a:lnTo>
                    <a:pt x="601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7" name="object 157" descr=""/>
            <p:cNvSpPr/>
            <p:nvPr/>
          </p:nvSpPr>
          <p:spPr>
            <a:xfrm>
              <a:off x="2917365" y="10240429"/>
              <a:ext cx="28575" cy="33020"/>
            </a:xfrm>
            <a:custGeom>
              <a:avLst/>
              <a:gdLst/>
              <a:ahLst/>
              <a:cxnLst/>
              <a:rect l="l" t="t" r="r" b="b"/>
              <a:pathLst>
                <a:path w="28575" h="33020">
                  <a:moveTo>
                    <a:pt x="21893" y="0"/>
                  </a:moveTo>
                  <a:lnTo>
                    <a:pt x="6314" y="0"/>
                  </a:lnTo>
                  <a:lnTo>
                    <a:pt x="0" y="7294"/>
                  </a:lnTo>
                  <a:lnTo>
                    <a:pt x="0" y="25290"/>
                  </a:lnTo>
                  <a:lnTo>
                    <a:pt x="6314" y="32584"/>
                  </a:lnTo>
                  <a:lnTo>
                    <a:pt x="14103" y="32584"/>
                  </a:lnTo>
                  <a:lnTo>
                    <a:pt x="21893" y="32584"/>
                  </a:lnTo>
                  <a:lnTo>
                    <a:pt x="28207" y="25290"/>
                  </a:lnTo>
                  <a:lnTo>
                    <a:pt x="28207" y="7294"/>
                  </a:lnTo>
                  <a:lnTo>
                    <a:pt x="21893" y="0"/>
                  </a:lnTo>
                  <a:close/>
                </a:path>
              </a:pathLst>
            </a:custGeom>
            <a:solidFill>
              <a:srgbClr val="9CD8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8" name="object 158" descr=""/>
            <p:cNvSpPr/>
            <p:nvPr/>
          </p:nvSpPr>
          <p:spPr>
            <a:xfrm>
              <a:off x="2928501" y="10240383"/>
              <a:ext cx="17780" cy="33020"/>
            </a:xfrm>
            <a:custGeom>
              <a:avLst/>
              <a:gdLst/>
              <a:ahLst/>
              <a:cxnLst/>
              <a:rect l="l" t="t" r="r" b="b"/>
              <a:pathLst>
                <a:path w="17780" h="33020">
                  <a:moveTo>
                    <a:pt x="5023" y="0"/>
                  </a:moveTo>
                  <a:lnTo>
                    <a:pt x="3015" y="46"/>
                  </a:lnTo>
                  <a:lnTo>
                    <a:pt x="2220" y="53"/>
                  </a:lnTo>
                  <a:lnTo>
                    <a:pt x="1426" y="138"/>
                  </a:lnTo>
                  <a:lnTo>
                    <a:pt x="643" y="300"/>
                  </a:lnTo>
                  <a:lnTo>
                    <a:pt x="3495" y="2152"/>
                  </a:lnTo>
                  <a:lnTo>
                    <a:pt x="5806" y="4942"/>
                  </a:lnTo>
                  <a:lnTo>
                    <a:pt x="8759" y="11687"/>
                  </a:lnTo>
                  <a:lnTo>
                    <a:pt x="9334" y="15490"/>
                  </a:lnTo>
                  <a:lnTo>
                    <a:pt x="8613" y="22144"/>
                  </a:lnTo>
                  <a:lnTo>
                    <a:pt x="7610" y="24889"/>
                  </a:lnTo>
                  <a:lnTo>
                    <a:pt x="4460" y="29474"/>
                  </a:lnTo>
                  <a:lnTo>
                    <a:pt x="2373" y="31226"/>
                  </a:lnTo>
                  <a:lnTo>
                    <a:pt x="0" y="32249"/>
                  </a:lnTo>
                  <a:lnTo>
                    <a:pt x="1952" y="32790"/>
                  </a:lnTo>
                  <a:lnTo>
                    <a:pt x="17566" y="15821"/>
                  </a:lnTo>
                  <a:lnTo>
                    <a:pt x="17354" y="13488"/>
                  </a:lnTo>
                  <a:lnTo>
                    <a:pt x="7016" y="448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rgbClr val="54B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9" name="object 159" descr=""/>
            <p:cNvSpPr/>
            <p:nvPr/>
          </p:nvSpPr>
          <p:spPr>
            <a:xfrm>
              <a:off x="2954824" y="10244983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4">
                  <a:moveTo>
                    <a:pt x="4559" y="0"/>
                  </a:moveTo>
                  <a:lnTo>
                    <a:pt x="1314" y="0"/>
                  </a:lnTo>
                  <a:lnTo>
                    <a:pt x="0" y="1518"/>
                  </a:lnTo>
                  <a:lnTo>
                    <a:pt x="0" y="17821"/>
                  </a:lnTo>
                  <a:lnTo>
                    <a:pt x="1314" y="19340"/>
                  </a:lnTo>
                  <a:lnTo>
                    <a:pt x="4559" y="19340"/>
                  </a:lnTo>
                  <a:lnTo>
                    <a:pt x="5873" y="17821"/>
                  </a:lnTo>
                  <a:lnTo>
                    <a:pt x="5873" y="3392"/>
                  </a:lnTo>
                  <a:lnTo>
                    <a:pt x="5873" y="151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0" name="object 160" descr=""/>
            <p:cNvPicPr/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2946468" y="10231956"/>
              <a:ext cx="81827" cy="95613"/>
            </a:xfrm>
            <a:prstGeom prst="rect">
              <a:avLst/>
            </a:prstGeom>
          </p:spPr>
        </p:pic>
        <p:sp>
          <p:nvSpPr>
            <p:cNvPr id="161" name="object 161" descr=""/>
            <p:cNvSpPr/>
            <p:nvPr/>
          </p:nvSpPr>
          <p:spPr>
            <a:xfrm>
              <a:off x="2510180" y="10639475"/>
              <a:ext cx="744220" cy="1285240"/>
            </a:xfrm>
            <a:custGeom>
              <a:avLst/>
              <a:gdLst/>
              <a:ahLst/>
              <a:cxnLst/>
              <a:rect l="l" t="t" r="r" b="b"/>
              <a:pathLst>
                <a:path w="744220" h="1285240">
                  <a:moveTo>
                    <a:pt x="265417" y="1144016"/>
                  </a:moveTo>
                  <a:lnTo>
                    <a:pt x="263779" y="1139926"/>
                  </a:lnTo>
                  <a:lnTo>
                    <a:pt x="141947" y="1015873"/>
                  </a:lnTo>
                  <a:lnTo>
                    <a:pt x="137718" y="1014196"/>
                  </a:lnTo>
                  <a:lnTo>
                    <a:pt x="132702" y="1014374"/>
                  </a:lnTo>
                  <a:lnTo>
                    <a:pt x="127698" y="1014196"/>
                  </a:lnTo>
                  <a:lnTo>
                    <a:pt x="123456" y="1015873"/>
                  </a:lnTo>
                  <a:lnTo>
                    <a:pt x="1638" y="1139926"/>
                  </a:lnTo>
                  <a:lnTo>
                    <a:pt x="0" y="1144016"/>
                  </a:lnTo>
                  <a:lnTo>
                    <a:pt x="0" y="1153693"/>
                  </a:lnTo>
                  <a:lnTo>
                    <a:pt x="1676" y="1157820"/>
                  </a:lnTo>
                  <a:lnTo>
                    <a:pt x="8420" y="1164691"/>
                  </a:lnTo>
                  <a:lnTo>
                    <a:pt x="12484" y="1166406"/>
                  </a:lnTo>
                  <a:lnTo>
                    <a:pt x="21983" y="1166406"/>
                  </a:lnTo>
                  <a:lnTo>
                    <a:pt x="25996" y="1164729"/>
                  </a:lnTo>
                  <a:lnTo>
                    <a:pt x="33172" y="1157427"/>
                  </a:lnTo>
                  <a:lnTo>
                    <a:pt x="33172" y="1272590"/>
                  </a:lnTo>
                  <a:lnTo>
                    <a:pt x="34772" y="1276553"/>
                  </a:lnTo>
                  <a:lnTo>
                    <a:pt x="41160" y="1283233"/>
                  </a:lnTo>
                  <a:lnTo>
                    <a:pt x="45097" y="1284909"/>
                  </a:lnTo>
                  <a:lnTo>
                    <a:pt x="99529" y="1284909"/>
                  </a:lnTo>
                  <a:lnTo>
                    <a:pt x="99529" y="1206614"/>
                  </a:lnTo>
                  <a:lnTo>
                    <a:pt x="100355" y="1204633"/>
                  </a:lnTo>
                  <a:lnTo>
                    <a:pt x="103632" y="1201280"/>
                  </a:lnTo>
                  <a:lnTo>
                    <a:pt x="105575" y="1200454"/>
                  </a:lnTo>
                  <a:lnTo>
                    <a:pt x="159842" y="1200454"/>
                  </a:lnTo>
                  <a:lnTo>
                    <a:pt x="161785" y="1201280"/>
                  </a:lnTo>
                  <a:lnTo>
                    <a:pt x="165061" y="1204633"/>
                  </a:lnTo>
                  <a:lnTo>
                    <a:pt x="165887" y="1206614"/>
                  </a:lnTo>
                  <a:lnTo>
                    <a:pt x="165887" y="1284909"/>
                  </a:lnTo>
                  <a:lnTo>
                    <a:pt x="220319" y="1284909"/>
                  </a:lnTo>
                  <a:lnTo>
                    <a:pt x="224243" y="1283233"/>
                  </a:lnTo>
                  <a:lnTo>
                    <a:pt x="230644" y="1276553"/>
                  </a:lnTo>
                  <a:lnTo>
                    <a:pt x="232244" y="1272590"/>
                  </a:lnTo>
                  <a:lnTo>
                    <a:pt x="232244" y="1157427"/>
                  </a:lnTo>
                  <a:lnTo>
                    <a:pt x="239407" y="1164729"/>
                  </a:lnTo>
                  <a:lnTo>
                    <a:pt x="243433" y="1166406"/>
                  </a:lnTo>
                  <a:lnTo>
                    <a:pt x="252933" y="1166406"/>
                  </a:lnTo>
                  <a:lnTo>
                    <a:pt x="256997" y="1164691"/>
                  </a:lnTo>
                  <a:lnTo>
                    <a:pt x="260362" y="1161262"/>
                  </a:lnTo>
                  <a:lnTo>
                    <a:pt x="263728" y="1157820"/>
                  </a:lnTo>
                  <a:lnTo>
                    <a:pt x="265417" y="1153693"/>
                  </a:lnTo>
                  <a:lnTo>
                    <a:pt x="265417" y="1144016"/>
                  </a:lnTo>
                  <a:close/>
                </a:path>
                <a:path w="744220" h="1285240">
                  <a:moveTo>
                    <a:pt x="501777" y="0"/>
                  </a:moveTo>
                  <a:lnTo>
                    <a:pt x="469519" y="0"/>
                  </a:lnTo>
                  <a:lnTo>
                    <a:pt x="469519" y="16776"/>
                  </a:lnTo>
                  <a:lnTo>
                    <a:pt x="501777" y="16776"/>
                  </a:lnTo>
                  <a:lnTo>
                    <a:pt x="501777" y="0"/>
                  </a:lnTo>
                  <a:close/>
                </a:path>
                <a:path w="744220" h="1285240">
                  <a:moveTo>
                    <a:pt x="663067" y="0"/>
                  </a:moveTo>
                  <a:lnTo>
                    <a:pt x="630809" y="0"/>
                  </a:lnTo>
                  <a:lnTo>
                    <a:pt x="630809" y="16776"/>
                  </a:lnTo>
                  <a:lnTo>
                    <a:pt x="663067" y="16776"/>
                  </a:lnTo>
                  <a:lnTo>
                    <a:pt x="663067" y="0"/>
                  </a:lnTo>
                  <a:close/>
                </a:path>
                <a:path w="744220" h="1285240">
                  <a:moveTo>
                    <a:pt x="743712" y="66763"/>
                  </a:moveTo>
                  <a:lnTo>
                    <a:pt x="727583" y="66763"/>
                  </a:lnTo>
                  <a:lnTo>
                    <a:pt x="727583" y="50253"/>
                  </a:lnTo>
                  <a:lnTo>
                    <a:pt x="679196" y="50253"/>
                  </a:lnTo>
                  <a:lnTo>
                    <a:pt x="679196" y="17233"/>
                  </a:lnTo>
                  <a:lnTo>
                    <a:pt x="663067" y="17233"/>
                  </a:lnTo>
                  <a:lnTo>
                    <a:pt x="663067" y="50253"/>
                  </a:lnTo>
                  <a:lnTo>
                    <a:pt x="663067" y="66763"/>
                  </a:lnTo>
                  <a:lnTo>
                    <a:pt x="663067" y="101053"/>
                  </a:lnTo>
                  <a:lnTo>
                    <a:pt x="630809" y="101053"/>
                  </a:lnTo>
                  <a:lnTo>
                    <a:pt x="630809" y="50330"/>
                  </a:lnTo>
                  <a:lnTo>
                    <a:pt x="630809" y="16776"/>
                  </a:lnTo>
                  <a:lnTo>
                    <a:pt x="614680" y="16776"/>
                  </a:lnTo>
                  <a:lnTo>
                    <a:pt x="614680" y="50253"/>
                  </a:lnTo>
                  <a:lnTo>
                    <a:pt x="517906" y="50253"/>
                  </a:lnTo>
                  <a:lnTo>
                    <a:pt x="517906" y="17233"/>
                  </a:lnTo>
                  <a:lnTo>
                    <a:pt x="501777" y="17233"/>
                  </a:lnTo>
                  <a:lnTo>
                    <a:pt x="501777" y="50253"/>
                  </a:lnTo>
                  <a:lnTo>
                    <a:pt x="501777" y="101053"/>
                  </a:lnTo>
                  <a:lnTo>
                    <a:pt x="469519" y="101053"/>
                  </a:lnTo>
                  <a:lnTo>
                    <a:pt x="469519" y="66763"/>
                  </a:lnTo>
                  <a:lnTo>
                    <a:pt x="469519" y="50253"/>
                  </a:lnTo>
                  <a:lnTo>
                    <a:pt x="469519" y="17233"/>
                  </a:lnTo>
                  <a:lnTo>
                    <a:pt x="453390" y="17233"/>
                  </a:lnTo>
                  <a:lnTo>
                    <a:pt x="453390" y="50253"/>
                  </a:lnTo>
                  <a:lnTo>
                    <a:pt x="405003" y="50253"/>
                  </a:lnTo>
                  <a:lnTo>
                    <a:pt x="405003" y="66763"/>
                  </a:lnTo>
                  <a:lnTo>
                    <a:pt x="388874" y="66763"/>
                  </a:lnTo>
                  <a:lnTo>
                    <a:pt x="388874" y="101053"/>
                  </a:lnTo>
                  <a:lnTo>
                    <a:pt x="388874" y="352513"/>
                  </a:lnTo>
                  <a:lnTo>
                    <a:pt x="405003" y="352513"/>
                  </a:lnTo>
                  <a:lnTo>
                    <a:pt x="405003" y="369023"/>
                  </a:lnTo>
                  <a:lnTo>
                    <a:pt x="727583" y="369023"/>
                  </a:lnTo>
                  <a:lnTo>
                    <a:pt x="727583" y="352513"/>
                  </a:lnTo>
                  <a:lnTo>
                    <a:pt x="743712" y="352513"/>
                  </a:lnTo>
                  <a:lnTo>
                    <a:pt x="743712" y="336003"/>
                  </a:lnTo>
                  <a:lnTo>
                    <a:pt x="421132" y="336003"/>
                  </a:lnTo>
                  <a:lnTo>
                    <a:pt x="421132" y="285203"/>
                  </a:lnTo>
                  <a:lnTo>
                    <a:pt x="469519" y="285203"/>
                  </a:lnTo>
                  <a:lnTo>
                    <a:pt x="469519" y="335483"/>
                  </a:lnTo>
                  <a:lnTo>
                    <a:pt x="501777" y="335483"/>
                  </a:lnTo>
                  <a:lnTo>
                    <a:pt x="501777" y="285203"/>
                  </a:lnTo>
                  <a:lnTo>
                    <a:pt x="550164" y="285203"/>
                  </a:lnTo>
                  <a:lnTo>
                    <a:pt x="550164" y="335483"/>
                  </a:lnTo>
                  <a:lnTo>
                    <a:pt x="582422" y="335483"/>
                  </a:lnTo>
                  <a:lnTo>
                    <a:pt x="582422" y="285203"/>
                  </a:lnTo>
                  <a:lnTo>
                    <a:pt x="630809" y="285203"/>
                  </a:lnTo>
                  <a:lnTo>
                    <a:pt x="630809" y="335483"/>
                  </a:lnTo>
                  <a:lnTo>
                    <a:pt x="663067" y="335483"/>
                  </a:lnTo>
                  <a:lnTo>
                    <a:pt x="663067" y="285203"/>
                  </a:lnTo>
                  <a:lnTo>
                    <a:pt x="711454" y="285203"/>
                  </a:lnTo>
                  <a:lnTo>
                    <a:pt x="711454" y="335483"/>
                  </a:lnTo>
                  <a:lnTo>
                    <a:pt x="743712" y="335483"/>
                  </a:lnTo>
                  <a:lnTo>
                    <a:pt x="743712" y="285203"/>
                  </a:lnTo>
                  <a:lnTo>
                    <a:pt x="743712" y="252183"/>
                  </a:lnTo>
                  <a:lnTo>
                    <a:pt x="421132" y="252183"/>
                  </a:lnTo>
                  <a:lnTo>
                    <a:pt x="421132" y="201383"/>
                  </a:lnTo>
                  <a:lnTo>
                    <a:pt x="469519" y="201383"/>
                  </a:lnTo>
                  <a:lnTo>
                    <a:pt x="469519" y="251612"/>
                  </a:lnTo>
                  <a:lnTo>
                    <a:pt x="501777" y="251612"/>
                  </a:lnTo>
                  <a:lnTo>
                    <a:pt x="501777" y="201383"/>
                  </a:lnTo>
                  <a:lnTo>
                    <a:pt x="550164" y="201383"/>
                  </a:lnTo>
                  <a:lnTo>
                    <a:pt x="550164" y="251612"/>
                  </a:lnTo>
                  <a:lnTo>
                    <a:pt x="582422" y="251612"/>
                  </a:lnTo>
                  <a:lnTo>
                    <a:pt x="582422" y="201383"/>
                  </a:lnTo>
                  <a:lnTo>
                    <a:pt x="630809" y="201383"/>
                  </a:lnTo>
                  <a:lnTo>
                    <a:pt x="630809" y="251612"/>
                  </a:lnTo>
                  <a:lnTo>
                    <a:pt x="663067" y="251612"/>
                  </a:lnTo>
                  <a:lnTo>
                    <a:pt x="663067" y="201383"/>
                  </a:lnTo>
                  <a:lnTo>
                    <a:pt x="711454" y="201383"/>
                  </a:lnTo>
                  <a:lnTo>
                    <a:pt x="711454" y="251612"/>
                  </a:lnTo>
                  <a:lnTo>
                    <a:pt x="743712" y="251612"/>
                  </a:lnTo>
                  <a:lnTo>
                    <a:pt x="743712" y="201383"/>
                  </a:lnTo>
                  <a:lnTo>
                    <a:pt x="743712" y="168363"/>
                  </a:lnTo>
                  <a:lnTo>
                    <a:pt x="421132" y="168363"/>
                  </a:lnTo>
                  <a:lnTo>
                    <a:pt x="421132" y="117563"/>
                  </a:lnTo>
                  <a:lnTo>
                    <a:pt x="469519" y="117563"/>
                  </a:lnTo>
                  <a:lnTo>
                    <a:pt x="469519" y="167741"/>
                  </a:lnTo>
                  <a:lnTo>
                    <a:pt x="501777" y="167741"/>
                  </a:lnTo>
                  <a:lnTo>
                    <a:pt x="501777" y="117563"/>
                  </a:lnTo>
                  <a:lnTo>
                    <a:pt x="550164" y="117563"/>
                  </a:lnTo>
                  <a:lnTo>
                    <a:pt x="550164" y="167741"/>
                  </a:lnTo>
                  <a:lnTo>
                    <a:pt x="582422" y="167741"/>
                  </a:lnTo>
                  <a:lnTo>
                    <a:pt x="582422" y="117563"/>
                  </a:lnTo>
                  <a:lnTo>
                    <a:pt x="630809" y="117563"/>
                  </a:lnTo>
                  <a:lnTo>
                    <a:pt x="630809" y="167741"/>
                  </a:lnTo>
                  <a:lnTo>
                    <a:pt x="663067" y="167741"/>
                  </a:lnTo>
                  <a:lnTo>
                    <a:pt x="663067" y="117563"/>
                  </a:lnTo>
                  <a:lnTo>
                    <a:pt x="711454" y="117563"/>
                  </a:lnTo>
                  <a:lnTo>
                    <a:pt x="711454" y="167741"/>
                  </a:lnTo>
                  <a:lnTo>
                    <a:pt x="743712" y="167741"/>
                  </a:lnTo>
                  <a:lnTo>
                    <a:pt x="743712" y="117563"/>
                  </a:lnTo>
                  <a:lnTo>
                    <a:pt x="743712" y="117424"/>
                  </a:lnTo>
                  <a:lnTo>
                    <a:pt x="743712" y="101053"/>
                  </a:lnTo>
                  <a:lnTo>
                    <a:pt x="743712" y="6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62" name="object 162" descr=""/>
          <p:cNvGrpSpPr/>
          <p:nvPr/>
        </p:nvGrpSpPr>
        <p:grpSpPr>
          <a:xfrm>
            <a:off x="0" y="12139411"/>
            <a:ext cx="5212080" cy="3979545"/>
            <a:chOff x="0" y="12139411"/>
            <a:chExt cx="5212080" cy="3979545"/>
          </a:xfrm>
        </p:grpSpPr>
        <p:pic>
          <p:nvPicPr>
            <p:cNvPr id="163" name="object 16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9911" y="12248460"/>
              <a:ext cx="4855764" cy="1761243"/>
            </a:xfrm>
            <a:prstGeom prst="rect">
              <a:avLst/>
            </a:prstGeom>
          </p:spPr>
        </p:pic>
        <p:pic>
          <p:nvPicPr>
            <p:cNvPr id="164" name="object 164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2139411"/>
              <a:ext cx="5211716" cy="3979257"/>
            </a:xfrm>
            <a:prstGeom prst="rect">
              <a:avLst/>
            </a:prstGeom>
          </p:spPr>
        </p:pic>
        <p:pic>
          <p:nvPicPr>
            <p:cNvPr id="165" name="object 165" descr=""/>
            <p:cNvPicPr/>
            <p:nvPr/>
          </p:nvPicPr>
          <p:blipFill>
            <a:blip r:embed="rId46" cstate="print"/>
            <a:stretch>
              <a:fillRect/>
            </a:stretch>
          </p:blipFill>
          <p:spPr>
            <a:xfrm>
              <a:off x="148141" y="12248460"/>
              <a:ext cx="4839304" cy="1744783"/>
            </a:xfrm>
            <a:prstGeom prst="rect">
              <a:avLst/>
            </a:prstGeom>
          </p:spPr>
        </p:pic>
        <p:pic>
          <p:nvPicPr>
            <p:cNvPr id="166" name="object 166" descr=""/>
            <p:cNvPicPr/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0" y="12139411"/>
              <a:ext cx="5211716" cy="3979257"/>
            </a:xfrm>
            <a:prstGeom prst="rect">
              <a:avLst/>
            </a:prstGeom>
          </p:spPr>
        </p:pic>
        <p:pic>
          <p:nvPicPr>
            <p:cNvPr id="167" name="object 167" descr=""/>
            <p:cNvPicPr/>
            <p:nvPr/>
          </p:nvPicPr>
          <p:blipFill>
            <a:blip r:embed="rId48" cstate="print"/>
            <a:stretch>
              <a:fillRect/>
            </a:stretch>
          </p:blipFill>
          <p:spPr>
            <a:xfrm>
              <a:off x="1012303" y="12894524"/>
              <a:ext cx="3100693" cy="701616"/>
            </a:xfrm>
            <a:prstGeom prst="rect">
              <a:avLst/>
            </a:prstGeom>
          </p:spPr>
        </p:pic>
        <p:sp>
          <p:nvSpPr>
            <p:cNvPr id="168" name="object 168" descr=""/>
            <p:cNvSpPr/>
            <p:nvPr/>
          </p:nvSpPr>
          <p:spPr>
            <a:xfrm>
              <a:off x="1594583" y="14184593"/>
              <a:ext cx="306705" cy="260985"/>
            </a:xfrm>
            <a:custGeom>
              <a:avLst/>
              <a:gdLst/>
              <a:ahLst/>
              <a:cxnLst/>
              <a:rect l="l" t="t" r="r" b="b"/>
              <a:pathLst>
                <a:path w="306705" h="260984">
                  <a:moveTo>
                    <a:pt x="45985" y="37218"/>
                  </a:moveTo>
                  <a:lnTo>
                    <a:pt x="34061" y="40146"/>
                  </a:lnTo>
                  <a:lnTo>
                    <a:pt x="24316" y="48129"/>
                  </a:lnTo>
                  <a:lnTo>
                    <a:pt x="17740" y="59960"/>
                  </a:lnTo>
                  <a:lnTo>
                    <a:pt x="15328" y="74436"/>
                  </a:lnTo>
                  <a:lnTo>
                    <a:pt x="17740" y="88912"/>
                  </a:lnTo>
                  <a:lnTo>
                    <a:pt x="24316" y="100743"/>
                  </a:lnTo>
                  <a:lnTo>
                    <a:pt x="34061" y="108726"/>
                  </a:lnTo>
                  <a:lnTo>
                    <a:pt x="45985" y="111654"/>
                  </a:lnTo>
                  <a:lnTo>
                    <a:pt x="57909" y="108726"/>
                  </a:lnTo>
                  <a:lnTo>
                    <a:pt x="67655" y="100743"/>
                  </a:lnTo>
                  <a:lnTo>
                    <a:pt x="74230" y="88912"/>
                  </a:lnTo>
                  <a:lnTo>
                    <a:pt x="76642" y="74436"/>
                  </a:lnTo>
                  <a:lnTo>
                    <a:pt x="74230" y="59960"/>
                  </a:lnTo>
                  <a:lnTo>
                    <a:pt x="67655" y="48129"/>
                  </a:lnTo>
                  <a:lnTo>
                    <a:pt x="57909" y="40146"/>
                  </a:lnTo>
                  <a:lnTo>
                    <a:pt x="45985" y="37218"/>
                  </a:lnTo>
                  <a:close/>
                </a:path>
                <a:path w="306705" h="260984">
                  <a:moveTo>
                    <a:pt x="260585" y="37218"/>
                  </a:moveTo>
                  <a:lnTo>
                    <a:pt x="248662" y="40146"/>
                  </a:lnTo>
                  <a:lnTo>
                    <a:pt x="238916" y="48129"/>
                  </a:lnTo>
                  <a:lnTo>
                    <a:pt x="232340" y="59960"/>
                  </a:lnTo>
                  <a:lnTo>
                    <a:pt x="229928" y="74436"/>
                  </a:lnTo>
                  <a:lnTo>
                    <a:pt x="232340" y="88912"/>
                  </a:lnTo>
                  <a:lnTo>
                    <a:pt x="238916" y="100743"/>
                  </a:lnTo>
                  <a:lnTo>
                    <a:pt x="248662" y="108726"/>
                  </a:lnTo>
                  <a:lnTo>
                    <a:pt x="260585" y="111654"/>
                  </a:lnTo>
                  <a:lnTo>
                    <a:pt x="272509" y="108726"/>
                  </a:lnTo>
                  <a:lnTo>
                    <a:pt x="282255" y="100743"/>
                  </a:lnTo>
                  <a:lnTo>
                    <a:pt x="288830" y="88912"/>
                  </a:lnTo>
                  <a:lnTo>
                    <a:pt x="291242" y="74436"/>
                  </a:lnTo>
                  <a:lnTo>
                    <a:pt x="288830" y="59960"/>
                  </a:lnTo>
                  <a:lnTo>
                    <a:pt x="282255" y="48129"/>
                  </a:lnTo>
                  <a:lnTo>
                    <a:pt x="272509" y="40146"/>
                  </a:lnTo>
                  <a:lnTo>
                    <a:pt x="260585" y="37218"/>
                  </a:lnTo>
                  <a:close/>
                </a:path>
                <a:path w="306705" h="260984">
                  <a:moveTo>
                    <a:pt x="120473" y="148872"/>
                  </a:moveTo>
                  <a:lnTo>
                    <a:pt x="116497" y="148872"/>
                  </a:lnTo>
                  <a:lnTo>
                    <a:pt x="95022" y="154139"/>
                  </a:lnTo>
                  <a:lnTo>
                    <a:pt x="77481" y="168499"/>
                  </a:lnTo>
                  <a:lnTo>
                    <a:pt x="65652" y="189794"/>
                  </a:lnTo>
                  <a:lnTo>
                    <a:pt x="61314" y="215865"/>
                  </a:lnTo>
                  <a:lnTo>
                    <a:pt x="61314" y="232613"/>
                  </a:lnTo>
                  <a:lnTo>
                    <a:pt x="63121" y="243476"/>
                  </a:lnTo>
                  <a:lnTo>
                    <a:pt x="68050" y="252349"/>
                  </a:lnTo>
                  <a:lnTo>
                    <a:pt x="75359" y="258333"/>
                  </a:lnTo>
                  <a:lnTo>
                    <a:pt x="84307" y="260527"/>
                  </a:lnTo>
                  <a:lnTo>
                    <a:pt x="222264" y="260527"/>
                  </a:lnTo>
                  <a:lnTo>
                    <a:pt x="231212" y="258333"/>
                  </a:lnTo>
                  <a:lnTo>
                    <a:pt x="238521" y="252349"/>
                  </a:lnTo>
                  <a:lnTo>
                    <a:pt x="243449" y="243476"/>
                  </a:lnTo>
                  <a:lnTo>
                    <a:pt x="245257" y="232613"/>
                  </a:lnTo>
                  <a:lnTo>
                    <a:pt x="245257" y="215865"/>
                  </a:lnTo>
                  <a:lnTo>
                    <a:pt x="240919" y="189794"/>
                  </a:lnTo>
                  <a:lnTo>
                    <a:pt x="229090" y="168499"/>
                  </a:lnTo>
                  <a:lnTo>
                    <a:pt x="216481" y="158177"/>
                  </a:lnTo>
                  <a:lnTo>
                    <a:pt x="153285" y="158177"/>
                  </a:lnTo>
                  <a:lnTo>
                    <a:pt x="144595" y="157541"/>
                  </a:lnTo>
                  <a:lnTo>
                    <a:pt x="136214" y="155705"/>
                  </a:lnTo>
                  <a:lnTo>
                    <a:pt x="128166" y="152780"/>
                  </a:lnTo>
                  <a:lnTo>
                    <a:pt x="120473" y="148872"/>
                  </a:lnTo>
                  <a:close/>
                </a:path>
                <a:path w="306705" h="260984">
                  <a:moveTo>
                    <a:pt x="69745" y="130263"/>
                  </a:moveTo>
                  <a:lnTo>
                    <a:pt x="30657" y="130263"/>
                  </a:lnTo>
                  <a:lnTo>
                    <a:pt x="18733" y="133192"/>
                  </a:lnTo>
                  <a:lnTo>
                    <a:pt x="8987" y="141174"/>
                  </a:lnTo>
                  <a:lnTo>
                    <a:pt x="2412" y="153006"/>
                  </a:lnTo>
                  <a:lnTo>
                    <a:pt x="18" y="167372"/>
                  </a:lnTo>
                  <a:lnTo>
                    <a:pt x="0" y="196384"/>
                  </a:lnTo>
                  <a:lnTo>
                    <a:pt x="6849" y="204700"/>
                  </a:lnTo>
                  <a:lnTo>
                    <a:pt x="46895" y="204700"/>
                  </a:lnTo>
                  <a:lnTo>
                    <a:pt x="51082" y="184938"/>
                  </a:lnTo>
                  <a:lnTo>
                    <a:pt x="58799" y="167372"/>
                  </a:lnTo>
                  <a:lnTo>
                    <a:pt x="69569" y="152566"/>
                  </a:lnTo>
                  <a:lnTo>
                    <a:pt x="82918" y="141080"/>
                  </a:lnTo>
                  <a:lnTo>
                    <a:pt x="77361" y="134392"/>
                  </a:lnTo>
                  <a:lnTo>
                    <a:pt x="69745" y="130263"/>
                  </a:lnTo>
                  <a:close/>
                </a:path>
                <a:path w="306705" h="260984">
                  <a:moveTo>
                    <a:pt x="275914" y="130263"/>
                  </a:moveTo>
                  <a:lnTo>
                    <a:pt x="236826" y="130263"/>
                  </a:lnTo>
                  <a:lnTo>
                    <a:pt x="229210" y="134392"/>
                  </a:lnTo>
                  <a:lnTo>
                    <a:pt x="223653" y="141080"/>
                  </a:lnTo>
                  <a:lnTo>
                    <a:pt x="237000" y="152566"/>
                  </a:lnTo>
                  <a:lnTo>
                    <a:pt x="247766" y="167372"/>
                  </a:lnTo>
                  <a:lnTo>
                    <a:pt x="255468" y="184938"/>
                  </a:lnTo>
                  <a:lnTo>
                    <a:pt x="259627" y="204700"/>
                  </a:lnTo>
                  <a:lnTo>
                    <a:pt x="299721" y="204700"/>
                  </a:lnTo>
                  <a:lnTo>
                    <a:pt x="306571" y="196384"/>
                  </a:lnTo>
                  <a:lnTo>
                    <a:pt x="306553" y="167372"/>
                  </a:lnTo>
                  <a:lnTo>
                    <a:pt x="304159" y="153006"/>
                  </a:lnTo>
                  <a:lnTo>
                    <a:pt x="297583" y="141174"/>
                  </a:lnTo>
                  <a:lnTo>
                    <a:pt x="287838" y="133192"/>
                  </a:lnTo>
                  <a:lnTo>
                    <a:pt x="275914" y="130263"/>
                  </a:lnTo>
                  <a:close/>
                </a:path>
                <a:path w="306705" h="260984">
                  <a:moveTo>
                    <a:pt x="190074" y="148872"/>
                  </a:moveTo>
                  <a:lnTo>
                    <a:pt x="186098" y="148872"/>
                  </a:lnTo>
                  <a:lnTo>
                    <a:pt x="178425" y="152780"/>
                  </a:lnTo>
                  <a:lnTo>
                    <a:pt x="170374" y="155705"/>
                  </a:lnTo>
                  <a:lnTo>
                    <a:pt x="161982" y="157541"/>
                  </a:lnTo>
                  <a:lnTo>
                    <a:pt x="153285" y="158177"/>
                  </a:lnTo>
                  <a:lnTo>
                    <a:pt x="216481" y="158177"/>
                  </a:lnTo>
                  <a:lnTo>
                    <a:pt x="211549" y="154139"/>
                  </a:lnTo>
                  <a:lnTo>
                    <a:pt x="190074" y="148872"/>
                  </a:lnTo>
                  <a:close/>
                </a:path>
                <a:path w="306705" h="260984">
                  <a:moveTo>
                    <a:pt x="153285" y="0"/>
                  </a:moveTo>
                  <a:lnTo>
                    <a:pt x="132393" y="5114"/>
                  </a:lnTo>
                  <a:lnTo>
                    <a:pt x="115341" y="19067"/>
                  </a:lnTo>
                  <a:lnTo>
                    <a:pt x="103848" y="39768"/>
                  </a:lnTo>
                  <a:lnTo>
                    <a:pt x="99635" y="65131"/>
                  </a:lnTo>
                  <a:lnTo>
                    <a:pt x="103848" y="90494"/>
                  </a:lnTo>
                  <a:lnTo>
                    <a:pt x="115341" y="111196"/>
                  </a:lnTo>
                  <a:lnTo>
                    <a:pt x="132393" y="125148"/>
                  </a:lnTo>
                  <a:lnTo>
                    <a:pt x="153285" y="130263"/>
                  </a:lnTo>
                  <a:lnTo>
                    <a:pt x="174177" y="125148"/>
                  </a:lnTo>
                  <a:lnTo>
                    <a:pt x="191230" y="111196"/>
                  </a:lnTo>
                  <a:lnTo>
                    <a:pt x="202722" y="90494"/>
                  </a:lnTo>
                  <a:lnTo>
                    <a:pt x="206935" y="65131"/>
                  </a:lnTo>
                  <a:lnTo>
                    <a:pt x="202722" y="39768"/>
                  </a:lnTo>
                  <a:lnTo>
                    <a:pt x="191230" y="19067"/>
                  </a:lnTo>
                  <a:lnTo>
                    <a:pt x="174177" y="5114"/>
                  </a:lnTo>
                  <a:lnTo>
                    <a:pt x="153285" y="0"/>
                  </a:lnTo>
                  <a:close/>
                </a:path>
              </a:pathLst>
            </a:custGeom>
            <a:solidFill>
              <a:srgbClr val="08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69" name="object 169" descr=""/>
            <p:cNvPicPr/>
            <p:nvPr/>
          </p:nvPicPr>
          <p:blipFill>
            <a:blip r:embed="rId49" cstate="print"/>
            <a:stretch>
              <a:fillRect/>
            </a:stretch>
          </p:blipFill>
          <p:spPr>
            <a:xfrm>
              <a:off x="2261163" y="15249978"/>
              <a:ext cx="306747" cy="236497"/>
            </a:xfrm>
            <a:prstGeom prst="rect">
              <a:avLst/>
            </a:prstGeom>
          </p:spPr>
        </p:pic>
        <p:sp>
          <p:nvSpPr>
            <p:cNvPr id="170" name="object 170" descr=""/>
            <p:cNvSpPr/>
            <p:nvPr/>
          </p:nvSpPr>
          <p:spPr>
            <a:xfrm>
              <a:off x="1594583" y="14882626"/>
              <a:ext cx="295275" cy="116205"/>
            </a:xfrm>
            <a:custGeom>
              <a:avLst/>
              <a:gdLst/>
              <a:ahLst/>
              <a:cxnLst/>
              <a:rect l="l" t="t" r="r" b="b"/>
              <a:pathLst>
                <a:path w="295275" h="116205">
                  <a:moveTo>
                    <a:pt x="295237" y="0"/>
                  </a:moveTo>
                  <a:lnTo>
                    <a:pt x="43417" y="0"/>
                  </a:lnTo>
                  <a:lnTo>
                    <a:pt x="0" y="40391"/>
                  </a:lnTo>
                  <a:lnTo>
                    <a:pt x="0" y="116195"/>
                  </a:lnTo>
                  <a:lnTo>
                    <a:pt x="295237" y="116195"/>
                  </a:lnTo>
                  <a:lnTo>
                    <a:pt x="295237" y="0"/>
                  </a:lnTo>
                  <a:close/>
                </a:path>
              </a:pathLst>
            </a:custGeom>
            <a:solidFill>
              <a:srgbClr val="0844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1" name="object 171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75628" y="14655767"/>
              <a:ext cx="109990" cy="121729"/>
            </a:xfrm>
            <a:prstGeom prst="rect">
              <a:avLst/>
            </a:prstGeom>
          </p:spPr>
        </p:pic>
        <p:sp>
          <p:nvSpPr>
            <p:cNvPr id="172" name="object 172" descr=""/>
            <p:cNvSpPr/>
            <p:nvPr/>
          </p:nvSpPr>
          <p:spPr>
            <a:xfrm>
              <a:off x="1652473" y="14705566"/>
              <a:ext cx="156845" cy="293370"/>
            </a:xfrm>
            <a:custGeom>
              <a:avLst/>
              <a:gdLst/>
              <a:ahLst/>
              <a:cxnLst/>
              <a:rect l="l" t="t" r="r" b="b"/>
              <a:pathLst>
                <a:path w="156844" h="293369">
                  <a:moveTo>
                    <a:pt x="156302" y="0"/>
                  </a:moveTo>
                  <a:lnTo>
                    <a:pt x="0" y="0"/>
                  </a:lnTo>
                  <a:lnTo>
                    <a:pt x="0" y="293254"/>
                  </a:lnTo>
                  <a:lnTo>
                    <a:pt x="156302" y="293254"/>
                  </a:lnTo>
                  <a:lnTo>
                    <a:pt x="156302" y="0"/>
                  </a:lnTo>
                  <a:close/>
                </a:path>
              </a:pathLst>
            </a:custGeom>
            <a:solidFill>
              <a:srgbClr val="0023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3" name="object 173" descr=""/>
            <p:cNvPicPr/>
            <p:nvPr/>
          </p:nvPicPr>
          <p:blipFill>
            <a:blip r:embed="rId51" cstate="print"/>
            <a:stretch>
              <a:fillRect/>
            </a:stretch>
          </p:blipFill>
          <p:spPr>
            <a:xfrm>
              <a:off x="1675628" y="14733230"/>
              <a:ext cx="109991" cy="182592"/>
            </a:xfrm>
            <a:prstGeom prst="rect">
              <a:avLst/>
            </a:prstGeom>
          </p:spPr>
        </p:pic>
        <p:sp>
          <p:nvSpPr>
            <p:cNvPr id="174" name="object 174" descr=""/>
            <p:cNvSpPr/>
            <p:nvPr/>
          </p:nvSpPr>
          <p:spPr>
            <a:xfrm>
              <a:off x="1710363" y="14943489"/>
              <a:ext cx="40640" cy="50165"/>
            </a:xfrm>
            <a:custGeom>
              <a:avLst/>
              <a:gdLst/>
              <a:ahLst/>
              <a:cxnLst/>
              <a:rect l="l" t="t" r="r" b="b"/>
              <a:pathLst>
                <a:path w="40639" h="50165">
                  <a:moveTo>
                    <a:pt x="36470" y="0"/>
                  </a:moveTo>
                  <a:lnTo>
                    <a:pt x="3473" y="0"/>
                  </a:lnTo>
                  <a:lnTo>
                    <a:pt x="0" y="2766"/>
                  </a:lnTo>
                  <a:lnTo>
                    <a:pt x="0" y="49797"/>
                  </a:lnTo>
                  <a:lnTo>
                    <a:pt x="40522" y="49797"/>
                  </a:lnTo>
                  <a:lnTo>
                    <a:pt x="40522" y="2213"/>
                  </a:lnTo>
                  <a:lnTo>
                    <a:pt x="36470" y="0"/>
                  </a:lnTo>
                  <a:close/>
                </a:path>
              </a:pathLst>
            </a:custGeom>
            <a:solidFill>
              <a:srgbClr val="C6640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5" name="object 175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26142" y="14662960"/>
              <a:ext cx="109990" cy="335858"/>
            </a:xfrm>
            <a:prstGeom prst="rect">
              <a:avLst/>
            </a:prstGeom>
          </p:spPr>
        </p:pic>
        <p:pic>
          <p:nvPicPr>
            <p:cNvPr id="176" name="object 176" descr=""/>
            <p:cNvPicPr/>
            <p:nvPr/>
          </p:nvPicPr>
          <p:blipFill>
            <a:blip r:embed="rId53" cstate="print"/>
            <a:stretch>
              <a:fillRect/>
            </a:stretch>
          </p:blipFill>
          <p:spPr>
            <a:xfrm>
              <a:off x="1651719" y="16009176"/>
              <a:ext cx="192452" cy="53593"/>
            </a:xfrm>
            <a:prstGeom prst="rect">
              <a:avLst/>
            </a:prstGeom>
          </p:spPr>
        </p:pic>
        <p:pic>
          <p:nvPicPr>
            <p:cNvPr id="177" name="object 177" descr=""/>
            <p:cNvPicPr/>
            <p:nvPr/>
          </p:nvPicPr>
          <p:blipFill>
            <a:blip r:embed="rId54" cstate="print"/>
            <a:stretch>
              <a:fillRect/>
            </a:stretch>
          </p:blipFill>
          <p:spPr>
            <a:xfrm>
              <a:off x="1593939" y="15773098"/>
              <a:ext cx="300632" cy="184854"/>
            </a:xfrm>
            <a:prstGeom prst="rect">
              <a:avLst/>
            </a:prstGeom>
          </p:spPr>
        </p:pic>
        <p:sp>
          <p:nvSpPr>
            <p:cNvPr id="178" name="object 178" descr=""/>
            <p:cNvSpPr/>
            <p:nvPr/>
          </p:nvSpPr>
          <p:spPr>
            <a:xfrm>
              <a:off x="1593939" y="15773099"/>
              <a:ext cx="300990" cy="185420"/>
            </a:xfrm>
            <a:custGeom>
              <a:avLst/>
              <a:gdLst/>
              <a:ahLst/>
              <a:cxnLst/>
              <a:rect l="l" t="t" r="r" b="b"/>
              <a:pathLst>
                <a:path w="300989" h="185419">
                  <a:moveTo>
                    <a:pt x="95066" y="180719"/>
                  </a:moveTo>
                  <a:lnTo>
                    <a:pt x="93666" y="182227"/>
                  </a:lnTo>
                  <a:lnTo>
                    <a:pt x="99109" y="184853"/>
                  </a:lnTo>
                  <a:lnTo>
                    <a:pt x="99462" y="184801"/>
                  </a:lnTo>
                  <a:lnTo>
                    <a:pt x="95066" y="180719"/>
                  </a:lnTo>
                  <a:close/>
                </a:path>
                <a:path w="300989" h="185419">
                  <a:moveTo>
                    <a:pt x="5900" y="98564"/>
                  </a:moveTo>
                  <a:lnTo>
                    <a:pt x="4493" y="100092"/>
                  </a:lnTo>
                  <a:lnTo>
                    <a:pt x="93666" y="182227"/>
                  </a:lnTo>
                  <a:lnTo>
                    <a:pt x="95060" y="180714"/>
                  </a:lnTo>
                  <a:lnTo>
                    <a:pt x="5900" y="98564"/>
                  </a:lnTo>
                  <a:close/>
                </a:path>
                <a:path w="300989" h="185419">
                  <a:moveTo>
                    <a:pt x="4492" y="84761"/>
                  </a:moveTo>
                  <a:lnTo>
                    <a:pt x="0" y="88899"/>
                  </a:lnTo>
                  <a:lnTo>
                    <a:pt x="0" y="95953"/>
                  </a:lnTo>
                  <a:lnTo>
                    <a:pt x="4493" y="100092"/>
                  </a:lnTo>
                  <a:lnTo>
                    <a:pt x="5895" y="98559"/>
                  </a:lnTo>
                  <a:lnTo>
                    <a:pt x="2280" y="95251"/>
                  </a:lnTo>
                  <a:lnTo>
                    <a:pt x="2280" y="89602"/>
                  </a:lnTo>
                  <a:lnTo>
                    <a:pt x="5891" y="86289"/>
                  </a:lnTo>
                  <a:lnTo>
                    <a:pt x="4492" y="84761"/>
                  </a:lnTo>
                  <a:close/>
                </a:path>
                <a:path w="300989" h="185419">
                  <a:moveTo>
                    <a:pt x="93666" y="2626"/>
                  </a:moveTo>
                  <a:lnTo>
                    <a:pt x="4492" y="84761"/>
                  </a:lnTo>
                  <a:lnTo>
                    <a:pt x="5900" y="86289"/>
                  </a:lnTo>
                  <a:lnTo>
                    <a:pt x="95060" y="4139"/>
                  </a:lnTo>
                  <a:lnTo>
                    <a:pt x="93666" y="2626"/>
                  </a:lnTo>
                  <a:close/>
                </a:path>
                <a:path w="300989" h="185419">
                  <a:moveTo>
                    <a:pt x="99109" y="0"/>
                  </a:moveTo>
                  <a:lnTo>
                    <a:pt x="93666" y="2626"/>
                  </a:lnTo>
                  <a:lnTo>
                    <a:pt x="95066" y="4133"/>
                  </a:lnTo>
                  <a:lnTo>
                    <a:pt x="99462" y="51"/>
                  </a:lnTo>
                  <a:lnTo>
                    <a:pt x="99109" y="0"/>
                  </a:lnTo>
                  <a:close/>
                </a:path>
                <a:path w="300989" h="185419">
                  <a:moveTo>
                    <a:pt x="117699" y="126126"/>
                  </a:moveTo>
                  <a:lnTo>
                    <a:pt x="112785" y="126126"/>
                  </a:lnTo>
                  <a:lnTo>
                    <a:pt x="108775" y="130217"/>
                  </a:lnTo>
                  <a:lnTo>
                    <a:pt x="108775" y="180628"/>
                  </a:lnTo>
                  <a:lnTo>
                    <a:pt x="109070" y="180381"/>
                  </a:lnTo>
                  <a:lnTo>
                    <a:pt x="110832" y="174522"/>
                  </a:lnTo>
                  <a:lnTo>
                    <a:pt x="110832" y="131331"/>
                  </a:lnTo>
                  <a:lnTo>
                    <a:pt x="113944" y="128184"/>
                  </a:lnTo>
                  <a:lnTo>
                    <a:pt x="117699" y="128184"/>
                  </a:lnTo>
                  <a:lnTo>
                    <a:pt x="117699" y="126126"/>
                  </a:lnTo>
                  <a:close/>
                </a:path>
                <a:path w="300989" h="185419">
                  <a:moveTo>
                    <a:pt x="287864" y="126126"/>
                  </a:moveTo>
                  <a:lnTo>
                    <a:pt x="117699" y="126126"/>
                  </a:lnTo>
                  <a:lnTo>
                    <a:pt x="117699" y="128184"/>
                  </a:lnTo>
                  <a:lnTo>
                    <a:pt x="287864" y="128184"/>
                  </a:lnTo>
                  <a:lnTo>
                    <a:pt x="287864" y="126126"/>
                  </a:lnTo>
                  <a:close/>
                </a:path>
                <a:path w="300989" h="185419">
                  <a:moveTo>
                    <a:pt x="294945" y="56669"/>
                  </a:moveTo>
                  <a:lnTo>
                    <a:pt x="287864" y="56669"/>
                  </a:lnTo>
                  <a:lnTo>
                    <a:pt x="287864" y="58726"/>
                  </a:lnTo>
                  <a:lnTo>
                    <a:pt x="293787" y="58726"/>
                  </a:lnTo>
                  <a:lnTo>
                    <a:pt x="298574" y="63535"/>
                  </a:lnTo>
                  <a:lnTo>
                    <a:pt x="298574" y="121318"/>
                  </a:lnTo>
                  <a:lnTo>
                    <a:pt x="293787" y="126126"/>
                  </a:lnTo>
                  <a:lnTo>
                    <a:pt x="287864" y="126126"/>
                  </a:lnTo>
                  <a:lnTo>
                    <a:pt x="287864" y="128184"/>
                  </a:lnTo>
                  <a:lnTo>
                    <a:pt x="294945" y="128184"/>
                  </a:lnTo>
                  <a:lnTo>
                    <a:pt x="300632" y="122433"/>
                  </a:lnTo>
                  <a:lnTo>
                    <a:pt x="300632" y="62420"/>
                  </a:lnTo>
                  <a:lnTo>
                    <a:pt x="294945" y="56669"/>
                  </a:lnTo>
                  <a:close/>
                </a:path>
                <a:path w="300989" h="185419">
                  <a:moveTo>
                    <a:pt x="108775" y="4225"/>
                  </a:moveTo>
                  <a:lnTo>
                    <a:pt x="108775" y="54636"/>
                  </a:lnTo>
                  <a:lnTo>
                    <a:pt x="112785" y="58726"/>
                  </a:lnTo>
                  <a:lnTo>
                    <a:pt x="117699" y="58726"/>
                  </a:lnTo>
                  <a:lnTo>
                    <a:pt x="117699" y="56669"/>
                  </a:lnTo>
                  <a:lnTo>
                    <a:pt x="113944" y="56669"/>
                  </a:lnTo>
                  <a:lnTo>
                    <a:pt x="110832" y="53522"/>
                  </a:lnTo>
                  <a:lnTo>
                    <a:pt x="110832" y="10331"/>
                  </a:lnTo>
                  <a:lnTo>
                    <a:pt x="109070" y="4473"/>
                  </a:lnTo>
                  <a:lnTo>
                    <a:pt x="108775" y="4225"/>
                  </a:lnTo>
                  <a:close/>
                </a:path>
                <a:path w="300989" h="185419">
                  <a:moveTo>
                    <a:pt x="287864" y="56669"/>
                  </a:moveTo>
                  <a:lnTo>
                    <a:pt x="117699" y="56669"/>
                  </a:lnTo>
                  <a:lnTo>
                    <a:pt x="117699" y="58726"/>
                  </a:lnTo>
                  <a:lnTo>
                    <a:pt x="287864" y="58726"/>
                  </a:lnTo>
                  <a:lnTo>
                    <a:pt x="287864" y="56669"/>
                  </a:lnTo>
                  <a:close/>
                </a:path>
                <a:path w="300989" h="185419">
                  <a:moveTo>
                    <a:pt x="105829" y="183090"/>
                  </a:moveTo>
                  <a:lnTo>
                    <a:pt x="103139" y="184261"/>
                  </a:lnTo>
                  <a:lnTo>
                    <a:pt x="104703" y="184031"/>
                  </a:lnTo>
                  <a:lnTo>
                    <a:pt x="105829" y="183090"/>
                  </a:lnTo>
                  <a:close/>
                </a:path>
                <a:path w="300989" h="185419">
                  <a:moveTo>
                    <a:pt x="103140" y="592"/>
                  </a:moveTo>
                  <a:lnTo>
                    <a:pt x="105829" y="1763"/>
                  </a:lnTo>
                  <a:lnTo>
                    <a:pt x="104703" y="822"/>
                  </a:lnTo>
                  <a:lnTo>
                    <a:pt x="103140" y="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9" name="object 179" descr=""/>
            <p:cNvPicPr/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3445189" y="16008965"/>
              <a:ext cx="206265" cy="70265"/>
            </a:xfrm>
            <a:prstGeom prst="rect">
              <a:avLst/>
            </a:prstGeom>
          </p:spPr>
        </p:pic>
        <p:pic>
          <p:nvPicPr>
            <p:cNvPr id="180" name="object 180" descr=""/>
            <p:cNvPicPr/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3397388" y="15773098"/>
              <a:ext cx="300632" cy="184854"/>
            </a:xfrm>
            <a:prstGeom prst="rect">
              <a:avLst/>
            </a:prstGeom>
          </p:spPr>
        </p:pic>
        <p:pic>
          <p:nvPicPr>
            <p:cNvPr id="181" name="object 181" descr=""/>
            <p:cNvPicPr/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950290" y="14224517"/>
              <a:ext cx="525636" cy="212170"/>
            </a:xfrm>
            <a:prstGeom prst="rect">
              <a:avLst/>
            </a:prstGeom>
          </p:spPr>
        </p:pic>
        <p:pic>
          <p:nvPicPr>
            <p:cNvPr id="182" name="object 182" descr=""/>
            <p:cNvPicPr/>
            <p:nvPr/>
          </p:nvPicPr>
          <p:blipFill>
            <a:blip r:embed="rId57" cstate="print"/>
            <a:stretch>
              <a:fillRect/>
            </a:stretch>
          </p:blipFill>
          <p:spPr>
            <a:xfrm>
              <a:off x="2708132" y="15275270"/>
              <a:ext cx="789164" cy="208698"/>
            </a:xfrm>
            <a:prstGeom prst="rect">
              <a:avLst/>
            </a:prstGeom>
          </p:spPr>
        </p:pic>
        <p:pic>
          <p:nvPicPr>
            <p:cNvPr id="183" name="object 183" descr=""/>
            <p:cNvPicPr/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999052" y="14808854"/>
              <a:ext cx="667018" cy="214836"/>
            </a:xfrm>
            <a:prstGeom prst="rect">
              <a:avLst/>
            </a:prstGeom>
          </p:spPr>
        </p:pic>
        <p:pic>
          <p:nvPicPr>
            <p:cNvPr id="184" name="object 184" descr=""/>
            <p:cNvPicPr/>
            <p:nvPr/>
          </p:nvPicPr>
          <p:blipFill>
            <a:blip r:embed="rId58" cstate="print"/>
            <a:stretch>
              <a:fillRect/>
            </a:stretch>
          </p:blipFill>
          <p:spPr>
            <a:xfrm>
              <a:off x="3385099" y="14214229"/>
              <a:ext cx="465784" cy="195897"/>
            </a:xfrm>
            <a:prstGeom prst="rect">
              <a:avLst/>
            </a:prstGeom>
          </p:spPr>
        </p:pic>
        <p:pic>
          <p:nvPicPr>
            <p:cNvPr id="185" name="object 185" descr=""/>
            <p:cNvPicPr/>
            <p:nvPr/>
          </p:nvPicPr>
          <p:blipFill>
            <a:blip r:embed="rId59" cstate="print"/>
            <a:stretch>
              <a:fillRect/>
            </a:stretch>
          </p:blipFill>
          <p:spPr>
            <a:xfrm>
              <a:off x="3328601" y="14804096"/>
              <a:ext cx="675506" cy="192144"/>
            </a:xfrm>
            <a:prstGeom prst="rect">
              <a:avLst/>
            </a:prstGeom>
          </p:spPr>
        </p:pic>
        <p:sp>
          <p:nvSpPr>
            <p:cNvPr id="186" name="object 186" descr=""/>
            <p:cNvSpPr/>
            <p:nvPr/>
          </p:nvSpPr>
          <p:spPr>
            <a:xfrm>
              <a:off x="359194" y="12545574"/>
              <a:ext cx="385445" cy="97155"/>
            </a:xfrm>
            <a:custGeom>
              <a:avLst/>
              <a:gdLst/>
              <a:ahLst/>
              <a:cxnLst/>
              <a:rect l="l" t="t" r="r" b="b"/>
              <a:pathLst>
                <a:path w="385445" h="97154">
                  <a:moveTo>
                    <a:pt x="13011" y="3472"/>
                  </a:moveTo>
                  <a:lnTo>
                    <a:pt x="0" y="3472"/>
                  </a:lnTo>
                  <a:lnTo>
                    <a:pt x="0" y="75298"/>
                  </a:lnTo>
                  <a:lnTo>
                    <a:pt x="13011" y="75298"/>
                  </a:lnTo>
                  <a:lnTo>
                    <a:pt x="13011" y="44786"/>
                  </a:lnTo>
                  <a:lnTo>
                    <a:pt x="59340" y="44786"/>
                  </a:lnTo>
                  <a:lnTo>
                    <a:pt x="59340" y="33879"/>
                  </a:lnTo>
                  <a:lnTo>
                    <a:pt x="13011" y="33879"/>
                  </a:lnTo>
                  <a:lnTo>
                    <a:pt x="13011" y="3472"/>
                  </a:lnTo>
                  <a:close/>
                </a:path>
                <a:path w="385445" h="97154">
                  <a:moveTo>
                    <a:pt x="59340" y="44786"/>
                  </a:moveTo>
                  <a:lnTo>
                    <a:pt x="46294" y="44786"/>
                  </a:lnTo>
                  <a:lnTo>
                    <a:pt x="46294" y="75298"/>
                  </a:lnTo>
                  <a:lnTo>
                    <a:pt x="59340" y="75298"/>
                  </a:lnTo>
                  <a:lnTo>
                    <a:pt x="59340" y="44786"/>
                  </a:lnTo>
                  <a:close/>
                </a:path>
                <a:path w="385445" h="97154">
                  <a:moveTo>
                    <a:pt x="59340" y="3472"/>
                  </a:moveTo>
                  <a:lnTo>
                    <a:pt x="46294" y="3472"/>
                  </a:lnTo>
                  <a:lnTo>
                    <a:pt x="46294" y="33879"/>
                  </a:lnTo>
                  <a:lnTo>
                    <a:pt x="59340" y="33879"/>
                  </a:lnTo>
                  <a:lnTo>
                    <a:pt x="59340" y="3472"/>
                  </a:lnTo>
                  <a:close/>
                </a:path>
                <a:path w="385445" h="97154">
                  <a:moveTo>
                    <a:pt x="99433" y="20727"/>
                  </a:moveTo>
                  <a:lnTo>
                    <a:pt x="90969" y="20727"/>
                  </a:lnTo>
                  <a:lnTo>
                    <a:pt x="86492" y="21907"/>
                  </a:lnTo>
                  <a:lnTo>
                    <a:pt x="78869" y="26607"/>
                  </a:lnTo>
                  <a:lnTo>
                    <a:pt x="75900" y="29880"/>
                  </a:lnTo>
                  <a:lnTo>
                    <a:pt x="71668" y="38274"/>
                  </a:lnTo>
                  <a:lnTo>
                    <a:pt x="70616" y="43137"/>
                  </a:lnTo>
                  <a:lnTo>
                    <a:pt x="70689" y="54653"/>
                  </a:lnTo>
                  <a:lnTo>
                    <a:pt x="91378" y="76350"/>
                  </a:lnTo>
                  <a:lnTo>
                    <a:pt x="100964" y="76350"/>
                  </a:lnTo>
                  <a:lnTo>
                    <a:pt x="118167" y="66460"/>
                  </a:lnTo>
                  <a:lnTo>
                    <a:pt x="94196" y="66460"/>
                  </a:lnTo>
                  <a:lnTo>
                    <a:pt x="91787" y="65875"/>
                  </a:lnTo>
                  <a:lnTo>
                    <a:pt x="87672" y="63514"/>
                  </a:lnTo>
                  <a:lnTo>
                    <a:pt x="86071" y="61807"/>
                  </a:lnTo>
                  <a:lnTo>
                    <a:pt x="83779" y="57341"/>
                  </a:lnTo>
                  <a:lnTo>
                    <a:pt x="83207" y="54653"/>
                  </a:lnTo>
                  <a:lnTo>
                    <a:pt x="83207" y="51835"/>
                  </a:lnTo>
                  <a:lnTo>
                    <a:pt x="76578" y="51835"/>
                  </a:lnTo>
                  <a:lnTo>
                    <a:pt x="76578" y="43278"/>
                  </a:lnTo>
                  <a:lnTo>
                    <a:pt x="83214" y="43278"/>
                  </a:lnTo>
                  <a:lnTo>
                    <a:pt x="83230" y="41641"/>
                  </a:lnTo>
                  <a:lnTo>
                    <a:pt x="93693" y="30617"/>
                  </a:lnTo>
                  <a:lnTo>
                    <a:pt x="116388" y="30617"/>
                  </a:lnTo>
                  <a:lnTo>
                    <a:pt x="115659" y="29471"/>
                  </a:lnTo>
                  <a:lnTo>
                    <a:pt x="111100" y="25029"/>
                  </a:lnTo>
                  <a:lnTo>
                    <a:pt x="108481" y="23392"/>
                  </a:lnTo>
                  <a:lnTo>
                    <a:pt x="105512" y="22340"/>
                  </a:lnTo>
                  <a:lnTo>
                    <a:pt x="102566" y="21265"/>
                  </a:lnTo>
                  <a:lnTo>
                    <a:pt x="99433" y="20727"/>
                  </a:lnTo>
                  <a:close/>
                </a:path>
                <a:path w="385445" h="97154">
                  <a:moveTo>
                    <a:pt x="108353" y="59516"/>
                  </a:moveTo>
                  <a:lnTo>
                    <a:pt x="98802" y="66460"/>
                  </a:lnTo>
                  <a:lnTo>
                    <a:pt x="118167" y="66460"/>
                  </a:lnTo>
                  <a:lnTo>
                    <a:pt x="119459" y="63982"/>
                  </a:lnTo>
                  <a:lnTo>
                    <a:pt x="120207" y="60849"/>
                  </a:lnTo>
                  <a:lnTo>
                    <a:pt x="108353" y="59516"/>
                  </a:lnTo>
                  <a:close/>
                </a:path>
                <a:path w="385445" h="97154">
                  <a:moveTo>
                    <a:pt x="83214" y="43278"/>
                  </a:moveTo>
                  <a:lnTo>
                    <a:pt x="76578" y="43278"/>
                  </a:lnTo>
                  <a:lnTo>
                    <a:pt x="76578" y="51835"/>
                  </a:lnTo>
                  <a:lnTo>
                    <a:pt x="83207" y="51835"/>
                  </a:lnTo>
                  <a:lnTo>
                    <a:pt x="83214" y="43278"/>
                  </a:lnTo>
                  <a:close/>
                </a:path>
                <a:path w="385445" h="97154">
                  <a:moveTo>
                    <a:pt x="116388" y="30617"/>
                  </a:moveTo>
                  <a:lnTo>
                    <a:pt x="98720" y="30617"/>
                  </a:lnTo>
                  <a:lnTo>
                    <a:pt x="100848" y="31166"/>
                  </a:lnTo>
                  <a:lnTo>
                    <a:pt x="104518" y="33364"/>
                  </a:lnTo>
                  <a:lnTo>
                    <a:pt x="105956" y="34872"/>
                  </a:lnTo>
                  <a:lnTo>
                    <a:pt x="108014" y="38683"/>
                  </a:lnTo>
                  <a:lnTo>
                    <a:pt x="108540" y="40846"/>
                  </a:lnTo>
                  <a:lnTo>
                    <a:pt x="108563" y="43278"/>
                  </a:lnTo>
                  <a:lnTo>
                    <a:pt x="83214" y="43278"/>
                  </a:lnTo>
                  <a:lnTo>
                    <a:pt x="83207" y="51835"/>
                  </a:lnTo>
                  <a:lnTo>
                    <a:pt x="120733" y="51835"/>
                  </a:lnTo>
                  <a:lnTo>
                    <a:pt x="120720" y="43137"/>
                  </a:lnTo>
                  <a:lnTo>
                    <a:pt x="120078" y="39151"/>
                  </a:lnTo>
                  <a:lnTo>
                    <a:pt x="117460" y="32300"/>
                  </a:lnTo>
                  <a:lnTo>
                    <a:pt x="116388" y="30617"/>
                  </a:lnTo>
                  <a:close/>
                </a:path>
                <a:path w="385445" h="97154">
                  <a:moveTo>
                    <a:pt x="173542" y="30442"/>
                  </a:moveTo>
                  <a:lnTo>
                    <a:pt x="156550" y="30442"/>
                  </a:lnTo>
                  <a:lnTo>
                    <a:pt x="158806" y="31166"/>
                  </a:lnTo>
                  <a:lnTo>
                    <a:pt x="161939" y="34066"/>
                  </a:lnTo>
                  <a:lnTo>
                    <a:pt x="162722" y="36111"/>
                  </a:lnTo>
                  <a:lnTo>
                    <a:pt x="162722" y="40180"/>
                  </a:lnTo>
                  <a:lnTo>
                    <a:pt x="146777" y="44084"/>
                  </a:lnTo>
                  <a:lnTo>
                    <a:pt x="144240" y="44540"/>
                  </a:lnTo>
                  <a:lnTo>
                    <a:pt x="128980" y="57002"/>
                  </a:lnTo>
                  <a:lnTo>
                    <a:pt x="129044" y="64075"/>
                  </a:lnTo>
                  <a:lnTo>
                    <a:pt x="143562" y="76385"/>
                  </a:lnTo>
                  <a:lnTo>
                    <a:pt x="149781" y="76385"/>
                  </a:lnTo>
                  <a:lnTo>
                    <a:pt x="162793" y="67898"/>
                  </a:lnTo>
                  <a:lnTo>
                    <a:pt x="175418" y="67898"/>
                  </a:lnTo>
                  <a:lnTo>
                    <a:pt x="175418" y="67056"/>
                  </a:lnTo>
                  <a:lnTo>
                    <a:pt x="147630" y="67056"/>
                  </a:lnTo>
                  <a:lnTo>
                    <a:pt x="145456" y="66460"/>
                  </a:lnTo>
                  <a:lnTo>
                    <a:pt x="142042" y="64075"/>
                  </a:lnTo>
                  <a:lnTo>
                    <a:pt x="141189" y="62310"/>
                  </a:lnTo>
                  <a:lnTo>
                    <a:pt x="141310" y="57961"/>
                  </a:lnTo>
                  <a:lnTo>
                    <a:pt x="151114" y="52256"/>
                  </a:lnTo>
                  <a:lnTo>
                    <a:pt x="156398" y="51484"/>
                  </a:lnTo>
                  <a:lnTo>
                    <a:pt x="162758" y="49626"/>
                  </a:lnTo>
                  <a:lnTo>
                    <a:pt x="175418" y="49626"/>
                  </a:lnTo>
                  <a:lnTo>
                    <a:pt x="175367" y="35433"/>
                  </a:lnTo>
                  <a:lnTo>
                    <a:pt x="174764" y="32686"/>
                  </a:lnTo>
                  <a:lnTo>
                    <a:pt x="173542" y="30442"/>
                  </a:lnTo>
                  <a:close/>
                </a:path>
                <a:path w="385445" h="97154">
                  <a:moveTo>
                    <a:pt x="175418" y="67898"/>
                  </a:moveTo>
                  <a:lnTo>
                    <a:pt x="163213" y="67898"/>
                  </a:lnTo>
                  <a:lnTo>
                    <a:pt x="163213" y="75298"/>
                  </a:lnTo>
                  <a:lnTo>
                    <a:pt x="175418" y="75298"/>
                  </a:lnTo>
                  <a:lnTo>
                    <a:pt x="175418" y="67898"/>
                  </a:lnTo>
                  <a:close/>
                </a:path>
                <a:path w="385445" h="97154">
                  <a:moveTo>
                    <a:pt x="175418" y="49626"/>
                  </a:moveTo>
                  <a:lnTo>
                    <a:pt x="162758" y="49626"/>
                  </a:lnTo>
                  <a:lnTo>
                    <a:pt x="162653" y="58335"/>
                  </a:lnTo>
                  <a:lnTo>
                    <a:pt x="162243" y="59796"/>
                  </a:lnTo>
                  <a:lnTo>
                    <a:pt x="160209" y="63163"/>
                  </a:lnTo>
                  <a:lnTo>
                    <a:pt x="158771" y="64519"/>
                  </a:lnTo>
                  <a:lnTo>
                    <a:pt x="155030" y="66553"/>
                  </a:lnTo>
                  <a:lnTo>
                    <a:pt x="152821" y="67056"/>
                  </a:lnTo>
                  <a:lnTo>
                    <a:pt x="175418" y="67056"/>
                  </a:lnTo>
                  <a:lnTo>
                    <a:pt x="175418" y="49626"/>
                  </a:lnTo>
                  <a:close/>
                </a:path>
                <a:path w="385445" h="97154">
                  <a:moveTo>
                    <a:pt x="156129" y="20727"/>
                  </a:moveTo>
                  <a:lnTo>
                    <a:pt x="149769" y="20727"/>
                  </a:lnTo>
                  <a:lnTo>
                    <a:pt x="146332" y="21288"/>
                  </a:lnTo>
                  <a:lnTo>
                    <a:pt x="130702" y="35597"/>
                  </a:lnTo>
                  <a:lnTo>
                    <a:pt x="142556" y="37280"/>
                  </a:lnTo>
                  <a:lnTo>
                    <a:pt x="143188" y="35433"/>
                  </a:lnTo>
                  <a:lnTo>
                    <a:pt x="144403" y="33832"/>
                  </a:lnTo>
                  <a:lnTo>
                    <a:pt x="148027" y="31120"/>
                  </a:lnTo>
                  <a:lnTo>
                    <a:pt x="150494" y="30442"/>
                  </a:lnTo>
                  <a:lnTo>
                    <a:pt x="173542" y="30442"/>
                  </a:lnTo>
                  <a:lnTo>
                    <a:pt x="172168" y="27916"/>
                  </a:lnTo>
                  <a:lnTo>
                    <a:pt x="170462" y="26034"/>
                  </a:lnTo>
                  <a:lnTo>
                    <a:pt x="166206" y="23252"/>
                  </a:lnTo>
                  <a:lnTo>
                    <a:pt x="163856" y="22247"/>
                  </a:lnTo>
                  <a:lnTo>
                    <a:pt x="158713" y="21031"/>
                  </a:lnTo>
                  <a:lnTo>
                    <a:pt x="156129" y="20727"/>
                  </a:lnTo>
                  <a:close/>
                </a:path>
                <a:path w="385445" h="97154">
                  <a:moveTo>
                    <a:pt x="211367" y="20727"/>
                  </a:moveTo>
                  <a:lnTo>
                    <a:pt x="204072" y="20727"/>
                  </a:lnTo>
                  <a:lnTo>
                    <a:pt x="200319" y="21791"/>
                  </a:lnTo>
                  <a:lnTo>
                    <a:pt x="186081" y="54898"/>
                  </a:lnTo>
                  <a:lnTo>
                    <a:pt x="186945" y="59376"/>
                  </a:lnTo>
                  <a:lnTo>
                    <a:pt x="190826" y="67652"/>
                  </a:lnTo>
                  <a:lnTo>
                    <a:pt x="193468" y="70809"/>
                  </a:lnTo>
                  <a:lnTo>
                    <a:pt x="200155" y="75158"/>
                  </a:lnTo>
                  <a:lnTo>
                    <a:pt x="203943" y="76245"/>
                  </a:lnTo>
                  <a:lnTo>
                    <a:pt x="211261" y="76245"/>
                  </a:lnTo>
                  <a:lnTo>
                    <a:pt x="223607" y="66811"/>
                  </a:lnTo>
                  <a:lnTo>
                    <a:pt x="236864" y="66811"/>
                  </a:lnTo>
                  <a:lnTo>
                    <a:pt x="236864" y="65829"/>
                  </a:lnTo>
                  <a:lnTo>
                    <a:pt x="208935" y="65829"/>
                  </a:lnTo>
                  <a:lnTo>
                    <a:pt x="206585" y="65080"/>
                  </a:lnTo>
                  <a:lnTo>
                    <a:pt x="198935" y="51847"/>
                  </a:lnTo>
                  <a:lnTo>
                    <a:pt x="198939" y="44879"/>
                  </a:lnTo>
                  <a:lnTo>
                    <a:pt x="208888" y="31143"/>
                  </a:lnTo>
                  <a:lnTo>
                    <a:pt x="236864" y="31143"/>
                  </a:lnTo>
                  <a:lnTo>
                    <a:pt x="236864" y="30336"/>
                  </a:lnTo>
                  <a:lnTo>
                    <a:pt x="223607" y="30336"/>
                  </a:lnTo>
                  <a:lnTo>
                    <a:pt x="222952" y="29027"/>
                  </a:lnTo>
                  <a:lnTo>
                    <a:pt x="222028" y="27636"/>
                  </a:lnTo>
                  <a:lnTo>
                    <a:pt x="219643" y="24666"/>
                  </a:lnTo>
                  <a:lnTo>
                    <a:pt x="218030" y="23392"/>
                  </a:lnTo>
                  <a:lnTo>
                    <a:pt x="213962" y="21265"/>
                  </a:lnTo>
                  <a:lnTo>
                    <a:pt x="211367" y="20727"/>
                  </a:lnTo>
                  <a:close/>
                </a:path>
                <a:path w="385445" h="97154">
                  <a:moveTo>
                    <a:pt x="236864" y="66811"/>
                  </a:moveTo>
                  <a:lnTo>
                    <a:pt x="224378" y="66811"/>
                  </a:lnTo>
                  <a:lnTo>
                    <a:pt x="224378" y="75298"/>
                  </a:lnTo>
                  <a:lnTo>
                    <a:pt x="236864" y="75298"/>
                  </a:lnTo>
                  <a:lnTo>
                    <a:pt x="236864" y="66811"/>
                  </a:lnTo>
                  <a:close/>
                </a:path>
                <a:path w="385445" h="97154">
                  <a:moveTo>
                    <a:pt x="236864" y="31143"/>
                  </a:moveTo>
                  <a:lnTo>
                    <a:pt x="214453" y="31143"/>
                  </a:lnTo>
                  <a:lnTo>
                    <a:pt x="216756" y="31856"/>
                  </a:lnTo>
                  <a:lnTo>
                    <a:pt x="220520" y="34709"/>
                  </a:lnTo>
                  <a:lnTo>
                    <a:pt x="221946" y="36708"/>
                  </a:lnTo>
                  <a:lnTo>
                    <a:pt x="223887" y="41851"/>
                  </a:lnTo>
                  <a:lnTo>
                    <a:pt x="224378" y="44879"/>
                  </a:lnTo>
                  <a:lnTo>
                    <a:pt x="224378" y="51847"/>
                  </a:lnTo>
                  <a:lnTo>
                    <a:pt x="214406" y="65829"/>
                  </a:lnTo>
                  <a:lnTo>
                    <a:pt x="236864" y="65829"/>
                  </a:lnTo>
                  <a:lnTo>
                    <a:pt x="236864" y="31143"/>
                  </a:lnTo>
                  <a:close/>
                </a:path>
                <a:path w="385445" h="97154">
                  <a:moveTo>
                    <a:pt x="236864" y="3472"/>
                  </a:moveTo>
                  <a:lnTo>
                    <a:pt x="224133" y="3472"/>
                  </a:lnTo>
                  <a:lnTo>
                    <a:pt x="224133" y="30336"/>
                  </a:lnTo>
                  <a:lnTo>
                    <a:pt x="236864" y="30336"/>
                  </a:lnTo>
                  <a:lnTo>
                    <a:pt x="236864" y="3472"/>
                  </a:lnTo>
                  <a:close/>
                </a:path>
                <a:path w="385445" h="97154">
                  <a:moveTo>
                    <a:pt x="263088" y="21428"/>
                  </a:moveTo>
                  <a:lnTo>
                    <a:pt x="250392" y="21428"/>
                  </a:lnTo>
                  <a:lnTo>
                    <a:pt x="250392" y="75298"/>
                  </a:lnTo>
                  <a:lnTo>
                    <a:pt x="263088" y="75298"/>
                  </a:lnTo>
                  <a:lnTo>
                    <a:pt x="263088" y="21428"/>
                  </a:lnTo>
                  <a:close/>
                </a:path>
                <a:path w="385445" h="97154">
                  <a:moveTo>
                    <a:pt x="258810" y="0"/>
                  </a:moveTo>
                  <a:lnTo>
                    <a:pt x="254765" y="0"/>
                  </a:lnTo>
                  <a:lnTo>
                    <a:pt x="253034" y="678"/>
                  </a:lnTo>
                  <a:lnTo>
                    <a:pt x="250135" y="3366"/>
                  </a:lnTo>
                  <a:lnTo>
                    <a:pt x="249410" y="4991"/>
                  </a:lnTo>
                  <a:lnTo>
                    <a:pt x="249410" y="8802"/>
                  </a:lnTo>
                  <a:lnTo>
                    <a:pt x="250135" y="10427"/>
                  </a:lnTo>
                  <a:lnTo>
                    <a:pt x="253034" y="13116"/>
                  </a:lnTo>
                  <a:lnTo>
                    <a:pt x="254765" y="13783"/>
                  </a:lnTo>
                  <a:lnTo>
                    <a:pt x="258810" y="13783"/>
                  </a:lnTo>
                  <a:lnTo>
                    <a:pt x="260540" y="13116"/>
                  </a:lnTo>
                  <a:lnTo>
                    <a:pt x="263416" y="10427"/>
                  </a:lnTo>
                  <a:lnTo>
                    <a:pt x="264140" y="8802"/>
                  </a:lnTo>
                  <a:lnTo>
                    <a:pt x="264140" y="4991"/>
                  </a:lnTo>
                  <a:lnTo>
                    <a:pt x="263416" y="3366"/>
                  </a:lnTo>
                  <a:lnTo>
                    <a:pt x="261966" y="2034"/>
                  </a:lnTo>
                  <a:lnTo>
                    <a:pt x="260540" y="678"/>
                  </a:lnTo>
                  <a:lnTo>
                    <a:pt x="258810" y="0"/>
                  </a:lnTo>
                  <a:close/>
                </a:path>
                <a:path w="385445" h="97154">
                  <a:moveTo>
                    <a:pt x="288278" y="21428"/>
                  </a:moveTo>
                  <a:lnTo>
                    <a:pt x="276144" y="21428"/>
                  </a:lnTo>
                  <a:lnTo>
                    <a:pt x="276144" y="75298"/>
                  </a:lnTo>
                  <a:lnTo>
                    <a:pt x="288840" y="75298"/>
                  </a:lnTo>
                  <a:lnTo>
                    <a:pt x="288870" y="40998"/>
                  </a:lnTo>
                  <a:lnTo>
                    <a:pt x="289319" y="38929"/>
                  </a:lnTo>
                  <a:lnTo>
                    <a:pt x="291259" y="35281"/>
                  </a:lnTo>
                  <a:lnTo>
                    <a:pt x="292604" y="33890"/>
                  </a:lnTo>
                  <a:lnTo>
                    <a:pt x="296041" y="31950"/>
                  </a:lnTo>
                  <a:lnTo>
                    <a:pt x="298017" y="31459"/>
                  </a:lnTo>
                  <a:lnTo>
                    <a:pt x="321882" y="31459"/>
                  </a:lnTo>
                  <a:lnTo>
                    <a:pt x="321437" y="30582"/>
                  </a:lnTo>
                  <a:lnTo>
                    <a:pt x="288278" y="30582"/>
                  </a:lnTo>
                  <a:lnTo>
                    <a:pt x="288278" y="21428"/>
                  </a:lnTo>
                  <a:close/>
                </a:path>
                <a:path w="385445" h="97154">
                  <a:moveTo>
                    <a:pt x="321882" y="31459"/>
                  </a:moveTo>
                  <a:lnTo>
                    <a:pt x="303511" y="31459"/>
                  </a:lnTo>
                  <a:lnTo>
                    <a:pt x="306071" y="32476"/>
                  </a:lnTo>
                  <a:lnTo>
                    <a:pt x="309789" y="36544"/>
                  </a:lnTo>
                  <a:lnTo>
                    <a:pt x="310724" y="39361"/>
                  </a:lnTo>
                  <a:lnTo>
                    <a:pt x="310724" y="75298"/>
                  </a:lnTo>
                  <a:lnTo>
                    <a:pt x="323420" y="75298"/>
                  </a:lnTo>
                  <a:lnTo>
                    <a:pt x="323412" y="36544"/>
                  </a:lnTo>
                  <a:lnTo>
                    <a:pt x="322684" y="33037"/>
                  </a:lnTo>
                  <a:lnTo>
                    <a:pt x="321882" y="31459"/>
                  </a:lnTo>
                  <a:close/>
                </a:path>
                <a:path w="385445" h="97154">
                  <a:moveTo>
                    <a:pt x="308690" y="20727"/>
                  </a:moveTo>
                  <a:lnTo>
                    <a:pt x="300951" y="20727"/>
                  </a:lnTo>
                  <a:lnTo>
                    <a:pt x="297572" y="21615"/>
                  </a:lnTo>
                  <a:lnTo>
                    <a:pt x="292125" y="25169"/>
                  </a:lnTo>
                  <a:lnTo>
                    <a:pt x="290149" y="27566"/>
                  </a:lnTo>
                  <a:lnTo>
                    <a:pt x="288910" y="30582"/>
                  </a:lnTo>
                  <a:lnTo>
                    <a:pt x="321437" y="30582"/>
                  </a:lnTo>
                  <a:lnTo>
                    <a:pt x="319621" y="27005"/>
                  </a:lnTo>
                  <a:lnTo>
                    <a:pt x="317470" y="24702"/>
                  </a:lnTo>
                  <a:lnTo>
                    <a:pt x="311928" y="21522"/>
                  </a:lnTo>
                  <a:lnTo>
                    <a:pt x="308690" y="20727"/>
                  </a:lnTo>
                  <a:close/>
                </a:path>
                <a:path w="385445" h="97154">
                  <a:moveTo>
                    <a:pt x="347409" y="80243"/>
                  </a:moveTo>
                  <a:lnTo>
                    <a:pt x="335976" y="83014"/>
                  </a:lnTo>
                  <a:lnTo>
                    <a:pt x="336747" y="85515"/>
                  </a:lnTo>
                  <a:lnTo>
                    <a:pt x="338127" y="87795"/>
                  </a:lnTo>
                  <a:lnTo>
                    <a:pt x="342101" y="91910"/>
                  </a:lnTo>
                  <a:lnTo>
                    <a:pt x="344732" y="93547"/>
                  </a:lnTo>
                  <a:lnTo>
                    <a:pt x="351278" y="96002"/>
                  </a:lnTo>
                  <a:lnTo>
                    <a:pt x="355195" y="96621"/>
                  </a:lnTo>
                  <a:lnTo>
                    <a:pt x="364594" y="96621"/>
                  </a:lnTo>
                  <a:lnTo>
                    <a:pt x="368919" y="95873"/>
                  </a:lnTo>
                  <a:lnTo>
                    <a:pt x="376542" y="92880"/>
                  </a:lnTo>
                  <a:lnTo>
                    <a:pt x="379546" y="90624"/>
                  </a:lnTo>
                  <a:lnTo>
                    <a:pt x="382178" y="87012"/>
                  </a:lnTo>
                  <a:lnTo>
                    <a:pt x="357416" y="87012"/>
                  </a:lnTo>
                  <a:lnTo>
                    <a:pt x="355300" y="86661"/>
                  </a:lnTo>
                  <a:lnTo>
                    <a:pt x="351956" y="85282"/>
                  </a:lnTo>
                  <a:lnTo>
                    <a:pt x="350635" y="84417"/>
                  </a:lnTo>
                  <a:lnTo>
                    <a:pt x="348671" y="82336"/>
                  </a:lnTo>
                  <a:lnTo>
                    <a:pt x="347923" y="81295"/>
                  </a:lnTo>
                  <a:lnTo>
                    <a:pt x="347409" y="80243"/>
                  </a:lnTo>
                  <a:close/>
                </a:path>
                <a:path w="385445" h="97154">
                  <a:moveTo>
                    <a:pt x="385041" y="65618"/>
                  </a:moveTo>
                  <a:lnTo>
                    <a:pt x="372450" y="65618"/>
                  </a:lnTo>
                  <a:lnTo>
                    <a:pt x="372450" y="79799"/>
                  </a:lnTo>
                  <a:lnTo>
                    <a:pt x="371269" y="82651"/>
                  </a:lnTo>
                  <a:lnTo>
                    <a:pt x="366546" y="86135"/>
                  </a:lnTo>
                  <a:lnTo>
                    <a:pt x="363565" y="87012"/>
                  </a:lnTo>
                  <a:lnTo>
                    <a:pt x="382178" y="87012"/>
                  </a:lnTo>
                  <a:lnTo>
                    <a:pt x="383942" y="84592"/>
                  </a:lnTo>
                  <a:lnTo>
                    <a:pt x="385041" y="80781"/>
                  </a:lnTo>
                  <a:lnTo>
                    <a:pt x="385041" y="65618"/>
                  </a:lnTo>
                  <a:close/>
                </a:path>
                <a:path w="385445" h="97154">
                  <a:moveTo>
                    <a:pt x="359509" y="20727"/>
                  </a:moveTo>
                  <a:lnTo>
                    <a:pt x="352214" y="20727"/>
                  </a:lnTo>
                  <a:lnTo>
                    <a:pt x="348461" y="21791"/>
                  </a:lnTo>
                  <a:lnTo>
                    <a:pt x="334206" y="54501"/>
                  </a:lnTo>
                  <a:lnTo>
                    <a:pt x="335099" y="58943"/>
                  </a:lnTo>
                  <a:lnTo>
                    <a:pt x="352179" y="74526"/>
                  </a:lnTo>
                  <a:lnTo>
                    <a:pt x="359403" y="74526"/>
                  </a:lnTo>
                  <a:lnTo>
                    <a:pt x="371819" y="65618"/>
                  </a:lnTo>
                  <a:lnTo>
                    <a:pt x="385041" y="65618"/>
                  </a:lnTo>
                  <a:lnTo>
                    <a:pt x="385041" y="64566"/>
                  </a:lnTo>
                  <a:lnTo>
                    <a:pt x="357077" y="64566"/>
                  </a:lnTo>
                  <a:lnTo>
                    <a:pt x="354727" y="63888"/>
                  </a:lnTo>
                  <a:lnTo>
                    <a:pt x="347081" y="44727"/>
                  </a:lnTo>
                  <a:lnTo>
                    <a:pt x="347537" y="41968"/>
                  </a:lnTo>
                  <a:lnTo>
                    <a:pt x="349455" y="36848"/>
                  </a:lnTo>
                  <a:lnTo>
                    <a:pt x="350881" y="34825"/>
                  </a:lnTo>
                  <a:lnTo>
                    <a:pt x="354669" y="31879"/>
                  </a:lnTo>
                  <a:lnTo>
                    <a:pt x="357030" y="31143"/>
                  </a:lnTo>
                  <a:lnTo>
                    <a:pt x="385041" y="31143"/>
                  </a:lnTo>
                  <a:lnTo>
                    <a:pt x="385041" y="30336"/>
                  </a:lnTo>
                  <a:lnTo>
                    <a:pt x="371819" y="30336"/>
                  </a:lnTo>
                  <a:lnTo>
                    <a:pt x="371187" y="29027"/>
                  </a:lnTo>
                  <a:lnTo>
                    <a:pt x="370264" y="27636"/>
                  </a:lnTo>
                  <a:lnTo>
                    <a:pt x="367832" y="24666"/>
                  </a:lnTo>
                  <a:lnTo>
                    <a:pt x="366196" y="23392"/>
                  </a:lnTo>
                  <a:lnTo>
                    <a:pt x="364138" y="22340"/>
                  </a:lnTo>
                  <a:lnTo>
                    <a:pt x="362104" y="21265"/>
                  </a:lnTo>
                  <a:lnTo>
                    <a:pt x="359509" y="20727"/>
                  </a:lnTo>
                  <a:close/>
                </a:path>
                <a:path w="385445" h="97154">
                  <a:moveTo>
                    <a:pt x="385041" y="31143"/>
                  </a:moveTo>
                  <a:lnTo>
                    <a:pt x="362595" y="31143"/>
                  </a:lnTo>
                  <a:lnTo>
                    <a:pt x="364898" y="31856"/>
                  </a:lnTo>
                  <a:lnTo>
                    <a:pt x="366768" y="33282"/>
                  </a:lnTo>
                  <a:lnTo>
                    <a:pt x="368662" y="34685"/>
                  </a:lnTo>
                  <a:lnTo>
                    <a:pt x="370088" y="36661"/>
                  </a:lnTo>
                  <a:lnTo>
                    <a:pt x="372029" y="41758"/>
                  </a:lnTo>
                  <a:lnTo>
                    <a:pt x="372520" y="44727"/>
                  </a:lnTo>
                  <a:lnTo>
                    <a:pt x="372520" y="51555"/>
                  </a:lnTo>
                  <a:lnTo>
                    <a:pt x="362548" y="64566"/>
                  </a:lnTo>
                  <a:lnTo>
                    <a:pt x="385041" y="64566"/>
                  </a:lnTo>
                  <a:lnTo>
                    <a:pt x="385041" y="31143"/>
                  </a:lnTo>
                  <a:close/>
                </a:path>
                <a:path w="385445" h="97154">
                  <a:moveTo>
                    <a:pt x="385041" y="21428"/>
                  </a:moveTo>
                  <a:lnTo>
                    <a:pt x="372520" y="21428"/>
                  </a:lnTo>
                  <a:lnTo>
                    <a:pt x="372520" y="30336"/>
                  </a:lnTo>
                  <a:lnTo>
                    <a:pt x="385041" y="30336"/>
                  </a:lnTo>
                  <a:lnTo>
                    <a:pt x="385041" y="21428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7" name="object 187" descr=""/>
            <p:cNvSpPr/>
            <p:nvPr/>
          </p:nvSpPr>
          <p:spPr>
            <a:xfrm>
              <a:off x="38680" y="12445435"/>
              <a:ext cx="1276350" cy="454659"/>
            </a:xfrm>
            <a:custGeom>
              <a:avLst/>
              <a:gdLst/>
              <a:ahLst/>
              <a:cxnLst/>
              <a:rect l="l" t="t" r="r" b="b"/>
              <a:pathLst>
                <a:path w="1276350" h="454659">
                  <a:moveTo>
                    <a:pt x="1045781" y="0"/>
                  </a:moveTo>
                  <a:lnTo>
                    <a:pt x="1034199" y="2415"/>
                  </a:lnTo>
                  <a:lnTo>
                    <a:pt x="1024081" y="9330"/>
                  </a:lnTo>
                  <a:lnTo>
                    <a:pt x="1017438" y="19630"/>
                  </a:lnTo>
                  <a:lnTo>
                    <a:pt x="1015334" y="31273"/>
                  </a:lnTo>
                  <a:lnTo>
                    <a:pt x="1017749" y="42855"/>
                  </a:lnTo>
                  <a:lnTo>
                    <a:pt x="1024665" y="52973"/>
                  </a:lnTo>
                  <a:lnTo>
                    <a:pt x="1201572" y="225209"/>
                  </a:lnTo>
                  <a:lnTo>
                    <a:pt x="1029336" y="402116"/>
                  </a:lnTo>
                  <a:lnTo>
                    <a:pt x="1022693" y="412415"/>
                  </a:lnTo>
                  <a:lnTo>
                    <a:pt x="1020589" y="424058"/>
                  </a:lnTo>
                  <a:lnTo>
                    <a:pt x="1023004" y="435641"/>
                  </a:lnTo>
                  <a:lnTo>
                    <a:pt x="1029919" y="445759"/>
                  </a:lnTo>
                  <a:lnTo>
                    <a:pt x="1040219" y="452401"/>
                  </a:lnTo>
                  <a:lnTo>
                    <a:pt x="1051862" y="454506"/>
                  </a:lnTo>
                  <a:lnTo>
                    <a:pt x="1063444" y="452091"/>
                  </a:lnTo>
                  <a:lnTo>
                    <a:pt x="1073562" y="445175"/>
                  </a:lnTo>
                  <a:lnTo>
                    <a:pt x="1258410" y="255314"/>
                  </a:lnTo>
                  <a:lnTo>
                    <a:pt x="1245627" y="255485"/>
                  </a:lnTo>
                  <a:lnTo>
                    <a:pt x="1244802" y="193765"/>
                  </a:lnTo>
                  <a:lnTo>
                    <a:pt x="1257584" y="193594"/>
                  </a:lnTo>
                  <a:lnTo>
                    <a:pt x="1067724" y="8746"/>
                  </a:lnTo>
                  <a:lnTo>
                    <a:pt x="1057424" y="2104"/>
                  </a:lnTo>
                  <a:lnTo>
                    <a:pt x="1045781" y="0"/>
                  </a:lnTo>
                  <a:close/>
                </a:path>
                <a:path w="1276350" h="454659">
                  <a:moveTo>
                    <a:pt x="1170299" y="194762"/>
                  </a:moveTo>
                  <a:lnTo>
                    <a:pt x="0" y="210418"/>
                  </a:lnTo>
                  <a:lnTo>
                    <a:pt x="825" y="272139"/>
                  </a:lnTo>
                  <a:lnTo>
                    <a:pt x="1171124" y="256482"/>
                  </a:lnTo>
                  <a:lnTo>
                    <a:pt x="1201572" y="225209"/>
                  </a:lnTo>
                  <a:lnTo>
                    <a:pt x="1170299" y="194762"/>
                  </a:lnTo>
                  <a:close/>
                </a:path>
                <a:path w="1276350" h="454659">
                  <a:moveTo>
                    <a:pt x="1257584" y="193594"/>
                  </a:moveTo>
                  <a:lnTo>
                    <a:pt x="1244802" y="193765"/>
                  </a:lnTo>
                  <a:lnTo>
                    <a:pt x="1245627" y="255485"/>
                  </a:lnTo>
                  <a:lnTo>
                    <a:pt x="1258410" y="255314"/>
                  </a:lnTo>
                  <a:lnTo>
                    <a:pt x="1267328" y="246155"/>
                  </a:lnTo>
                  <a:lnTo>
                    <a:pt x="1273970" y="235855"/>
                  </a:lnTo>
                  <a:lnTo>
                    <a:pt x="1276075" y="224212"/>
                  </a:lnTo>
                  <a:lnTo>
                    <a:pt x="1273660" y="212630"/>
                  </a:lnTo>
                  <a:lnTo>
                    <a:pt x="1266744" y="202512"/>
                  </a:lnTo>
                  <a:lnTo>
                    <a:pt x="1257584" y="193594"/>
                  </a:lnTo>
                  <a:close/>
                </a:path>
              </a:pathLst>
            </a:custGeom>
            <a:solidFill>
              <a:srgbClr val="A76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8" name="object 188" descr=""/>
            <p:cNvSpPr/>
            <p:nvPr/>
          </p:nvSpPr>
          <p:spPr>
            <a:xfrm>
              <a:off x="475116" y="13088761"/>
              <a:ext cx="352425" cy="76835"/>
            </a:xfrm>
            <a:custGeom>
              <a:avLst/>
              <a:gdLst/>
              <a:ahLst/>
              <a:cxnLst/>
              <a:rect l="l" t="t" r="r" b="b"/>
              <a:pathLst>
                <a:path w="352425" h="76834">
                  <a:moveTo>
                    <a:pt x="12801" y="54080"/>
                  </a:moveTo>
                  <a:lnTo>
                    <a:pt x="0" y="54080"/>
                  </a:lnTo>
                  <a:lnTo>
                    <a:pt x="197" y="58885"/>
                  </a:lnTo>
                  <a:lnTo>
                    <a:pt x="22293" y="76385"/>
                  </a:lnTo>
                  <a:lnTo>
                    <a:pt x="33633" y="76385"/>
                  </a:lnTo>
                  <a:lnTo>
                    <a:pt x="38531" y="75497"/>
                  </a:lnTo>
                  <a:lnTo>
                    <a:pt x="46645" y="71919"/>
                  </a:lnTo>
                  <a:lnTo>
                    <a:pt x="49754" y="69429"/>
                  </a:lnTo>
                  <a:lnTo>
                    <a:pt x="52559" y="65268"/>
                  </a:lnTo>
                  <a:lnTo>
                    <a:pt x="25064" y="65268"/>
                  </a:lnTo>
                  <a:lnTo>
                    <a:pt x="22578" y="64847"/>
                  </a:lnTo>
                  <a:lnTo>
                    <a:pt x="18237" y="63222"/>
                  </a:lnTo>
                  <a:lnTo>
                    <a:pt x="16443" y="61947"/>
                  </a:lnTo>
                  <a:lnTo>
                    <a:pt x="13759" y="58662"/>
                  </a:lnTo>
                  <a:lnTo>
                    <a:pt x="12988" y="56582"/>
                  </a:lnTo>
                  <a:lnTo>
                    <a:pt x="12801" y="54080"/>
                  </a:lnTo>
                  <a:close/>
                </a:path>
                <a:path w="352425" h="76834">
                  <a:moveTo>
                    <a:pt x="33364" y="2490"/>
                  </a:moveTo>
                  <a:lnTo>
                    <a:pt x="23240" y="2490"/>
                  </a:lnTo>
                  <a:lnTo>
                    <a:pt x="18739" y="3378"/>
                  </a:lnTo>
                  <a:lnTo>
                    <a:pt x="1893" y="28817"/>
                  </a:lnTo>
                  <a:lnTo>
                    <a:pt x="3600" y="32943"/>
                  </a:lnTo>
                  <a:lnTo>
                    <a:pt x="7014" y="36053"/>
                  </a:lnTo>
                  <a:lnTo>
                    <a:pt x="10451" y="39139"/>
                  </a:lnTo>
                  <a:lnTo>
                    <a:pt x="15127" y="41442"/>
                  </a:lnTo>
                  <a:lnTo>
                    <a:pt x="31786" y="45721"/>
                  </a:lnTo>
                  <a:lnTo>
                    <a:pt x="34031" y="46469"/>
                  </a:lnTo>
                  <a:lnTo>
                    <a:pt x="35948" y="47311"/>
                  </a:lnTo>
                  <a:lnTo>
                    <a:pt x="37888" y="48129"/>
                  </a:lnTo>
                  <a:lnTo>
                    <a:pt x="39396" y="49158"/>
                  </a:lnTo>
                  <a:lnTo>
                    <a:pt x="41548" y="51613"/>
                  </a:lnTo>
                  <a:lnTo>
                    <a:pt x="42097" y="53156"/>
                  </a:lnTo>
                  <a:lnTo>
                    <a:pt x="42097" y="57084"/>
                  </a:lnTo>
                  <a:lnTo>
                    <a:pt x="30605" y="65268"/>
                  </a:lnTo>
                  <a:lnTo>
                    <a:pt x="52559" y="65268"/>
                  </a:lnTo>
                  <a:lnTo>
                    <a:pt x="54056" y="63046"/>
                  </a:lnTo>
                  <a:lnTo>
                    <a:pt x="55132" y="59340"/>
                  </a:lnTo>
                  <a:lnTo>
                    <a:pt x="55044" y="51613"/>
                  </a:lnTo>
                  <a:lnTo>
                    <a:pt x="34019" y="34440"/>
                  </a:lnTo>
                  <a:lnTo>
                    <a:pt x="27285" y="32756"/>
                  </a:lnTo>
                  <a:lnTo>
                    <a:pt x="15080" y="24362"/>
                  </a:lnTo>
                  <a:lnTo>
                    <a:pt x="15104" y="21066"/>
                  </a:lnTo>
                  <a:lnTo>
                    <a:pt x="25380" y="13502"/>
                  </a:lnTo>
                  <a:lnTo>
                    <a:pt x="51472" y="13502"/>
                  </a:lnTo>
                  <a:lnTo>
                    <a:pt x="48550" y="9352"/>
                  </a:lnTo>
                  <a:lnTo>
                    <a:pt x="45522" y="6909"/>
                  </a:lnTo>
                  <a:lnTo>
                    <a:pt x="37830" y="3378"/>
                  </a:lnTo>
                  <a:lnTo>
                    <a:pt x="33364" y="2490"/>
                  </a:lnTo>
                  <a:close/>
                </a:path>
                <a:path w="352425" h="76834">
                  <a:moveTo>
                    <a:pt x="51472" y="13502"/>
                  </a:moveTo>
                  <a:lnTo>
                    <a:pt x="31950" y="13502"/>
                  </a:lnTo>
                  <a:lnTo>
                    <a:pt x="35083" y="14355"/>
                  </a:lnTo>
                  <a:lnTo>
                    <a:pt x="39923" y="17769"/>
                  </a:lnTo>
                  <a:lnTo>
                    <a:pt x="41302" y="20154"/>
                  </a:lnTo>
                  <a:lnTo>
                    <a:pt x="41629" y="23217"/>
                  </a:lnTo>
                  <a:lnTo>
                    <a:pt x="54150" y="23217"/>
                  </a:lnTo>
                  <a:lnTo>
                    <a:pt x="54080" y="19172"/>
                  </a:lnTo>
                  <a:lnTo>
                    <a:pt x="52990" y="15735"/>
                  </a:lnTo>
                  <a:lnTo>
                    <a:pt x="52913" y="15548"/>
                  </a:lnTo>
                  <a:lnTo>
                    <a:pt x="51472" y="13502"/>
                  </a:lnTo>
                  <a:close/>
                </a:path>
                <a:path w="352425" h="76834">
                  <a:moveTo>
                    <a:pt x="92673" y="20727"/>
                  </a:moveTo>
                  <a:lnTo>
                    <a:pt x="84209" y="20727"/>
                  </a:lnTo>
                  <a:lnTo>
                    <a:pt x="79732" y="21907"/>
                  </a:lnTo>
                  <a:lnTo>
                    <a:pt x="72109" y="26607"/>
                  </a:lnTo>
                  <a:lnTo>
                    <a:pt x="69140" y="29880"/>
                  </a:lnTo>
                  <a:lnTo>
                    <a:pt x="64908" y="38274"/>
                  </a:lnTo>
                  <a:lnTo>
                    <a:pt x="63856" y="43137"/>
                  </a:lnTo>
                  <a:lnTo>
                    <a:pt x="63929" y="54653"/>
                  </a:lnTo>
                  <a:lnTo>
                    <a:pt x="84618" y="76350"/>
                  </a:lnTo>
                  <a:lnTo>
                    <a:pt x="94204" y="76350"/>
                  </a:lnTo>
                  <a:lnTo>
                    <a:pt x="111407" y="66460"/>
                  </a:lnTo>
                  <a:lnTo>
                    <a:pt x="87436" y="66460"/>
                  </a:lnTo>
                  <a:lnTo>
                    <a:pt x="85027" y="65875"/>
                  </a:lnTo>
                  <a:lnTo>
                    <a:pt x="80912" y="63514"/>
                  </a:lnTo>
                  <a:lnTo>
                    <a:pt x="79311" y="61807"/>
                  </a:lnTo>
                  <a:lnTo>
                    <a:pt x="77019" y="57341"/>
                  </a:lnTo>
                  <a:lnTo>
                    <a:pt x="76447" y="54653"/>
                  </a:lnTo>
                  <a:lnTo>
                    <a:pt x="76447" y="51835"/>
                  </a:lnTo>
                  <a:lnTo>
                    <a:pt x="69818" y="51835"/>
                  </a:lnTo>
                  <a:lnTo>
                    <a:pt x="69818" y="43278"/>
                  </a:lnTo>
                  <a:lnTo>
                    <a:pt x="76454" y="43278"/>
                  </a:lnTo>
                  <a:lnTo>
                    <a:pt x="76470" y="41641"/>
                  </a:lnTo>
                  <a:lnTo>
                    <a:pt x="86933" y="30617"/>
                  </a:lnTo>
                  <a:lnTo>
                    <a:pt x="109628" y="30617"/>
                  </a:lnTo>
                  <a:lnTo>
                    <a:pt x="108899" y="29471"/>
                  </a:lnTo>
                  <a:lnTo>
                    <a:pt x="104340" y="25029"/>
                  </a:lnTo>
                  <a:lnTo>
                    <a:pt x="101721" y="23392"/>
                  </a:lnTo>
                  <a:lnTo>
                    <a:pt x="98752" y="22340"/>
                  </a:lnTo>
                  <a:lnTo>
                    <a:pt x="95806" y="21265"/>
                  </a:lnTo>
                  <a:lnTo>
                    <a:pt x="92673" y="20727"/>
                  </a:lnTo>
                  <a:close/>
                </a:path>
                <a:path w="352425" h="76834">
                  <a:moveTo>
                    <a:pt x="101593" y="59516"/>
                  </a:moveTo>
                  <a:lnTo>
                    <a:pt x="92042" y="66460"/>
                  </a:lnTo>
                  <a:lnTo>
                    <a:pt x="111407" y="66460"/>
                  </a:lnTo>
                  <a:lnTo>
                    <a:pt x="112699" y="63982"/>
                  </a:lnTo>
                  <a:lnTo>
                    <a:pt x="113447" y="60849"/>
                  </a:lnTo>
                  <a:lnTo>
                    <a:pt x="101593" y="59516"/>
                  </a:lnTo>
                  <a:close/>
                </a:path>
                <a:path w="352425" h="76834">
                  <a:moveTo>
                    <a:pt x="76454" y="43278"/>
                  </a:moveTo>
                  <a:lnTo>
                    <a:pt x="69818" y="43278"/>
                  </a:lnTo>
                  <a:lnTo>
                    <a:pt x="69818" y="51835"/>
                  </a:lnTo>
                  <a:lnTo>
                    <a:pt x="76447" y="51835"/>
                  </a:lnTo>
                  <a:lnTo>
                    <a:pt x="76454" y="43278"/>
                  </a:lnTo>
                  <a:close/>
                </a:path>
                <a:path w="352425" h="76834">
                  <a:moveTo>
                    <a:pt x="109628" y="30617"/>
                  </a:moveTo>
                  <a:lnTo>
                    <a:pt x="91960" y="30617"/>
                  </a:lnTo>
                  <a:lnTo>
                    <a:pt x="94088" y="31166"/>
                  </a:lnTo>
                  <a:lnTo>
                    <a:pt x="97758" y="33364"/>
                  </a:lnTo>
                  <a:lnTo>
                    <a:pt x="99196" y="34872"/>
                  </a:lnTo>
                  <a:lnTo>
                    <a:pt x="101254" y="38683"/>
                  </a:lnTo>
                  <a:lnTo>
                    <a:pt x="101780" y="40846"/>
                  </a:lnTo>
                  <a:lnTo>
                    <a:pt x="101803" y="43278"/>
                  </a:lnTo>
                  <a:lnTo>
                    <a:pt x="76454" y="43278"/>
                  </a:lnTo>
                  <a:lnTo>
                    <a:pt x="76447" y="51835"/>
                  </a:lnTo>
                  <a:lnTo>
                    <a:pt x="113973" y="51835"/>
                  </a:lnTo>
                  <a:lnTo>
                    <a:pt x="113960" y="43137"/>
                  </a:lnTo>
                  <a:lnTo>
                    <a:pt x="113318" y="39151"/>
                  </a:lnTo>
                  <a:lnTo>
                    <a:pt x="110700" y="32300"/>
                  </a:lnTo>
                  <a:lnTo>
                    <a:pt x="109628" y="30617"/>
                  </a:lnTo>
                  <a:close/>
                </a:path>
                <a:path w="352425" h="76834">
                  <a:moveTo>
                    <a:pt x="152514" y="20727"/>
                  </a:moveTo>
                  <a:lnTo>
                    <a:pt x="142881" y="20727"/>
                  </a:lnTo>
                  <a:lnTo>
                    <a:pt x="138321" y="21907"/>
                  </a:lnTo>
                  <a:lnTo>
                    <a:pt x="130629" y="26607"/>
                  </a:lnTo>
                  <a:lnTo>
                    <a:pt x="127660" y="29880"/>
                  </a:lnTo>
                  <a:lnTo>
                    <a:pt x="123451" y="38274"/>
                  </a:lnTo>
                  <a:lnTo>
                    <a:pt x="122399" y="43102"/>
                  </a:lnTo>
                  <a:lnTo>
                    <a:pt x="122399" y="54021"/>
                  </a:lnTo>
                  <a:lnTo>
                    <a:pt x="142834" y="76350"/>
                  </a:lnTo>
                  <a:lnTo>
                    <a:pt x="152724" y="76350"/>
                  </a:lnTo>
                  <a:lnTo>
                    <a:pt x="156652" y="75532"/>
                  </a:lnTo>
                  <a:lnTo>
                    <a:pt x="163339" y="72235"/>
                  </a:lnTo>
                  <a:lnTo>
                    <a:pt x="165981" y="69944"/>
                  </a:lnTo>
                  <a:lnTo>
                    <a:pt x="168587" y="66004"/>
                  </a:lnTo>
                  <a:lnTo>
                    <a:pt x="145675" y="66004"/>
                  </a:lnTo>
                  <a:lnTo>
                    <a:pt x="143372" y="65303"/>
                  </a:lnTo>
                  <a:lnTo>
                    <a:pt x="135270" y="52034"/>
                  </a:lnTo>
                  <a:lnTo>
                    <a:pt x="135270" y="44739"/>
                  </a:lnTo>
                  <a:lnTo>
                    <a:pt x="145722" y="30968"/>
                  </a:lnTo>
                  <a:lnTo>
                    <a:pt x="168587" y="30968"/>
                  </a:lnTo>
                  <a:lnTo>
                    <a:pt x="165841" y="26993"/>
                  </a:lnTo>
                  <a:lnTo>
                    <a:pt x="163140" y="24737"/>
                  </a:lnTo>
                  <a:lnTo>
                    <a:pt x="159750" y="23147"/>
                  </a:lnTo>
                  <a:lnTo>
                    <a:pt x="156383" y="21533"/>
                  </a:lnTo>
                  <a:lnTo>
                    <a:pt x="152514" y="20727"/>
                  </a:lnTo>
                  <a:close/>
                </a:path>
                <a:path w="352425" h="76834">
                  <a:moveTo>
                    <a:pt x="171289" y="56885"/>
                  </a:moveTo>
                  <a:lnTo>
                    <a:pt x="159154" y="56885"/>
                  </a:lnTo>
                  <a:lnTo>
                    <a:pt x="158775" y="58838"/>
                  </a:lnTo>
                  <a:lnTo>
                    <a:pt x="158090" y="60474"/>
                  </a:lnTo>
                  <a:lnTo>
                    <a:pt x="156079" y="63187"/>
                  </a:lnTo>
                  <a:lnTo>
                    <a:pt x="154828" y="64227"/>
                  </a:lnTo>
                  <a:lnTo>
                    <a:pt x="151859" y="65653"/>
                  </a:lnTo>
                  <a:lnTo>
                    <a:pt x="150187" y="66004"/>
                  </a:lnTo>
                  <a:lnTo>
                    <a:pt x="168587" y="66004"/>
                  </a:lnTo>
                  <a:lnTo>
                    <a:pt x="169862" y="64075"/>
                  </a:lnTo>
                  <a:lnTo>
                    <a:pt x="170985" y="60697"/>
                  </a:lnTo>
                  <a:lnTo>
                    <a:pt x="171289" y="56885"/>
                  </a:lnTo>
                  <a:close/>
                </a:path>
                <a:path w="352425" h="76834">
                  <a:moveTo>
                    <a:pt x="168587" y="30968"/>
                  </a:moveTo>
                  <a:lnTo>
                    <a:pt x="151380" y="30968"/>
                  </a:lnTo>
                  <a:lnTo>
                    <a:pt x="153823" y="31844"/>
                  </a:lnTo>
                  <a:lnTo>
                    <a:pt x="155647" y="33598"/>
                  </a:lnTo>
                  <a:lnTo>
                    <a:pt x="157494" y="35328"/>
                  </a:lnTo>
                  <a:lnTo>
                    <a:pt x="158663" y="37491"/>
                  </a:lnTo>
                  <a:lnTo>
                    <a:pt x="159154" y="40086"/>
                  </a:lnTo>
                  <a:lnTo>
                    <a:pt x="171289" y="40086"/>
                  </a:lnTo>
                  <a:lnTo>
                    <a:pt x="171008" y="36205"/>
                  </a:lnTo>
                  <a:lnTo>
                    <a:pt x="169862" y="32815"/>
                  </a:lnTo>
                  <a:lnTo>
                    <a:pt x="168587" y="30968"/>
                  </a:lnTo>
                  <a:close/>
                </a:path>
                <a:path w="352425" h="76834">
                  <a:moveTo>
                    <a:pt x="197987" y="8522"/>
                  </a:moveTo>
                  <a:lnTo>
                    <a:pt x="185291" y="8522"/>
                  </a:lnTo>
                  <a:lnTo>
                    <a:pt x="185340" y="64847"/>
                  </a:lnTo>
                  <a:lnTo>
                    <a:pt x="198945" y="76128"/>
                  </a:lnTo>
                  <a:lnTo>
                    <a:pt x="203926" y="75988"/>
                  </a:lnTo>
                  <a:lnTo>
                    <a:pt x="205445" y="75824"/>
                  </a:lnTo>
                  <a:lnTo>
                    <a:pt x="207947" y="75263"/>
                  </a:lnTo>
                  <a:lnTo>
                    <a:pt x="208917" y="75006"/>
                  </a:lnTo>
                  <a:lnTo>
                    <a:pt x="209595" y="74772"/>
                  </a:lnTo>
                  <a:lnTo>
                    <a:pt x="207562" y="65338"/>
                  </a:lnTo>
                  <a:lnTo>
                    <a:pt x="202686" y="65338"/>
                  </a:lnTo>
                  <a:lnTo>
                    <a:pt x="201728" y="65174"/>
                  </a:lnTo>
                  <a:lnTo>
                    <a:pt x="198065" y="61199"/>
                  </a:lnTo>
                  <a:lnTo>
                    <a:pt x="197987" y="8522"/>
                  </a:lnTo>
                  <a:close/>
                </a:path>
                <a:path w="352425" h="76834">
                  <a:moveTo>
                    <a:pt x="207456" y="64847"/>
                  </a:moveTo>
                  <a:lnTo>
                    <a:pt x="207105" y="64940"/>
                  </a:lnTo>
                  <a:lnTo>
                    <a:pt x="205258" y="65279"/>
                  </a:lnTo>
                  <a:lnTo>
                    <a:pt x="204534" y="65338"/>
                  </a:lnTo>
                  <a:lnTo>
                    <a:pt x="207562" y="65338"/>
                  </a:lnTo>
                  <a:lnTo>
                    <a:pt x="207456" y="64847"/>
                  </a:lnTo>
                  <a:close/>
                </a:path>
                <a:path w="352425" h="76834">
                  <a:moveTo>
                    <a:pt x="185291" y="21428"/>
                  </a:moveTo>
                  <a:lnTo>
                    <a:pt x="177645" y="21428"/>
                  </a:lnTo>
                  <a:lnTo>
                    <a:pt x="177645" y="31248"/>
                  </a:lnTo>
                  <a:lnTo>
                    <a:pt x="185291" y="31248"/>
                  </a:lnTo>
                  <a:lnTo>
                    <a:pt x="185291" y="21428"/>
                  </a:lnTo>
                  <a:close/>
                </a:path>
                <a:path w="352425" h="76834">
                  <a:moveTo>
                    <a:pt x="208613" y="21428"/>
                  </a:moveTo>
                  <a:lnTo>
                    <a:pt x="197987" y="21428"/>
                  </a:lnTo>
                  <a:lnTo>
                    <a:pt x="197987" y="31248"/>
                  </a:lnTo>
                  <a:lnTo>
                    <a:pt x="208613" y="31248"/>
                  </a:lnTo>
                  <a:lnTo>
                    <a:pt x="208613" y="21428"/>
                  </a:lnTo>
                  <a:close/>
                </a:path>
                <a:path w="352425" h="76834">
                  <a:moveTo>
                    <a:pt x="231927" y="21428"/>
                  </a:moveTo>
                  <a:lnTo>
                    <a:pt x="219231" y="21428"/>
                  </a:lnTo>
                  <a:lnTo>
                    <a:pt x="219231" y="75298"/>
                  </a:lnTo>
                  <a:lnTo>
                    <a:pt x="231927" y="75298"/>
                  </a:lnTo>
                  <a:lnTo>
                    <a:pt x="231927" y="21428"/>
                  </a:lnTo>
                  <a:close/>
                </a:path>
                <a:path w="352425" h="76834">
                  <a:moveTo>
                    <a:pt x="227649" y="0"/>
                  </a:moveTo>
                  <a:lnTo>
                    <a:pt x="223604" y="0"/>
                  </a:lnTo>
                  <a:lnTo>
                    <a:pt x="221873" y="678"/>
                  </a:lnTo>
                  <a:lnTo>
                    <a:pt x="218974" y="3366"/>
                  </a:lnTo>
                  <a:lnTo>
                    <a:pt x="218249" y="4991"/>
                  </a:lnTo>
                  <a:lnTo>
                    <a:pt x="218249" y="8802"/>
                  </a:lnTo>
                  <a:lnTo>
                    <a:pt x="218974" y="10427"/>
                  </a:lnTo>
                  <a:lnTo>
                    <a:pt x="221873" y="13116"/>
                  </a:lnTo>
                  <a:lnTo>
                    <a:pt x="223604" y="13783"/>
                  </a:lnTo>
                  <a:lnTo>
                    <a:pt x="227649" y="13783"/>
                  </a:lnTo>
                  <a:lnTo>
                    <a:pt x="229379" y="13116"/>
                  </a:lnTo>
                  <a:lnTo>
                    <a:pt x="232255" y="10427"/>
                  </a:lnTo>
                  <a:lnTo>
                    <a:pt x="232979" y="8802"/>
                  </a:lnTo>
                  <a:lnTo>
                    <a:pt x="232979" y="4991"/>
                  </a:lnTo>
                  <a:lnTo>
                    <a:pt x="232255" y="3366"/>
                  </a:lnTo>
                  <a:lnTo>
                    <a:pt x="230805" y="2034"/>
                  </a:lnTo>
                  <a:lnTo>
                    <a:pt x="229379" y="678"/>
                  </a:lnTo>
                  <a:lnTo>
                    <a:pt x="227649" y="0"/>
                  </a:lnTo>
                  <a:close/>
                </a:path>
                <a:path w="352425" h="76834">
                  <a:moveTo>
                    <a:pt x="273741" y="20727"/>
                  </a:moveTo>
                  <a:lnTo>
                    <a:pt x="263220" y="20727"/>
                  </a:lnTo>
                  <a:lnTo>
                    <a:pt x="258660" y="21884"/>
                  </a:lnTo>
                  <a:lnTo>
                    <a:pt x="250945" y="26514"/>
                  </a:lnTo>
                  <a:lnTo>
                    <a:pt x="247952" y="29764"/>
                  </a:lnTo>
                  <a:lnTo>
                    <a:pt x="243720" y="38134"/>
                  </a:lnTo>
                  <a:lnTo>
                    <a:pt x="242668" y="43009"/>
                  </a:lnTo>
                  <a:lnTo>
                    <a:pt x="242668" y="54138"/>
                  </a:lnTo>
                  <a:lnTo>
                    <a:pt x="263220" y="76350"/>
                  </a:lnTo>
                  <a:lnTo>
                    <a:pt x="273741" y="76350"/>
                  </a:lnTo>
                  <a:lnTo>
                    <a:pt x="278301" y="75193"/>
                  </a:lnTo>
                  <a:lnTo>
                    <a:pt x="286016" y="70563"/>
                  </a:lnTo>
                  <a:lnTo>
                    <a:pt x="288997" y="67325"/>
                  </a:lnTo>
                  <a:lnTo>
                    <a:pt x="289580" y="66179"/>
                  </a:lnTo>
                  <a:lnTo>
                    <a:pt x="265628" y="66179"/>
                  </a:lnTo>
                  <a:lnTo>
                    <a:pt x="263196" y="65396"/>
                  </a:lnTo>
                  <a:lnTo>
                    <a:pt x="255539" y="51812"/>
                  </a:lnTo>
                  <a:lnTo>
                    <a:pt x="255539" y="45242"/>
                  </a:lnTo>
                  <a:lnTo>
                    <a:pt x="265628" y="30792"/>
                  </a:lnTo>
                  <a:lnTo>
                    <a:pt x="289517" y="30792"/>
                  </a:lnTo>
                  <a:lnTo>
                    <a:pt x="288997" y="29764"/>
                  </a:lnTo>
                  <a:lnTo>
                    <a:pt x="286016" y="26514"/>
                  </a:lnTo>
                  <a:lnTo>
                    <a:pt x="278301" y="21884"/>
                  </a:lnTo>
                  <a:lnTo>
                    <a:pt x="273741" y="20727"/>
                  </a:lnTo>
                  <a:close/>
                </a:path>
                <a:path w="352425" h="76834">
                  <a:moveTo>
                    <a:pt x="289517" y="30792"/>
                  </a:moveTo>
                  <a:lnTo>
                    <a:pt x="271403" y="30792"/>
                  </a:lnTo>
                  <a:lnTo>
                    <a:pt x="273788" y="31587"/>
                  </a:lnTo>
                  <a:lnTo>
                    <a:pt x="277622" y="34767"/>
                  </a:lnTo>
                  <a:lnTo>
                    <a:pt x="279049" y="36906"/>
                  </a:lnTo>
                  <a:lnTo>
                    <a:pt x="279984" y="39595"/>
                  </a:lnTo>
                  <a:lnTo>
                    <a:pt x="280943" y="42261"/>
                  </a:lnTo>
                  <a:lnTo>
                    <a:pt x="281422" y="45242"/>
                  </a:lnTo>
                  <a:lnTo>
                    <a:pt x="281422" y="51812"/>
                  </a:lnTo>
                  <a:lnTo>
                    <a:pt x="271403" y="66179"/>
                  </a:lnTo>
                  <a:lnTo>
                    <a:pt x="289580" y="66179"/>
                  </a:lnTo>
                  <a:lnTo>
                    <a:pt x="293229" y="59001"/>
                  </a:lnTo>
                  <a:lnTo>
                    <a:pt x="294293" y="54138"/>
                  </a:lnTo>
                  <a:lnTo>
                    <a:pt x="294293" y="43009"/>
                  </a:lnTo>
                  <a:lnTo>
                    <a:pt x="293229" y="38134"/>
                  </a:lnTo>
                  <a:lnTo>
                    <a:pt x="289517" y="30792"/>
                  </a:lnTo>
                  <a:close/>
                </a:path>
                <a:path w="352425" h="76834">
                  <a:moveTo>
                    <a:pt x="317204" y="21428"/>
                  </a:moveTo>
                  <a:lnTo>
                    <a:pt x="305069" y="21428"/>
                  </a:lnTo>
                  <a:lnTo>
                    <a:pt x="305069" y="75298"/>
                  </a:lnTo>
                  <a:lnTo>
                    <a:pt x="317765" y="75298"/>
                  </a:lnTo>
                  <a:lnTo>
                    <a:pt x="317795" y="40998"/>
                  </a:lnTo>
                  <a:lnTo>
                    <a:pt x="318244" y="38929"/>
                  </a:lnTo>
                  <a:lnTo>
                    <a:pt x="320185" y="35281"/>
                  </a:lnTo>
                  <a:lnTo>
                    <a:pt x="321529" y="33890"/>
                  </a:lnTo>
                  <a:lnTo>
                    <a:pt x="324966" y="31950"/>
                  </a:lnTo>
                  <a:lnTo>
                    <a:pt x="326942" y="31459"/>
                  </a:lnTo>
                  <a:lnTo>
                    <a:pt x="350807" y="31459"/>
                  </a:lnTo>
                  <a:lnTo>
                    <a:pt x="350362" y="30582"/>
                  </a:lnTo>
                  <a:lnTo>
                    <a:pt x="317204" y="30582"/>
                  </a:lnTo>
                  <a:lnTo>
                    <a:pt x="317204" y="21428"/>
                  </a:lnTo>
                  <a:close/>
                </a:path>
                <a:path w="352425" h="76834">
                  <a:moveTo>
                    <a:pt x="350807" y="31459"/>
                  </a:moveTo>
                  <a:lnTo>
                    <a:pt x="332436" y="31459"/>
                  </a:lnTo>
                  <a:lnTo>
                    <a:pt x="334997" y="32476"/>
                  </a:lnTo>
                  <a:lnTo>
                    <a:pt x="338714" y="36544"/>
                  </a:lnTo>
                  <a:lnTo>
                    <a:pt x="339649" y="39361"/>
                  </a:lnTo>
                  <a:lnTo>
                    <a:pt x="339649" y="75298"/>
                  </a:lnTo>
                  <a:lnTo>
                    <a:pt x="352345" y="75298"/>
                  </a:lnTo>
                  <a:lnTo>
                    <a:pt x="352337" y="36544"/>
                  </a:lnTo>
                  <a:lnTo>
                    <a:pt x="351609" y="33037"/>
                  </a:lnTo>
                  <a:lnTo>
                    <a:pt x="350807" y="31459"/>
                  </a:lnTo>
                  <a:close/>
                </a:path>
                <a:path w="352425" h="76834">
                  <a:moveTo>
                    <a:pt x="337615" y="20727"/>
                  </a:moveTo>
                  <a:lnTo>
                    <a:pt x="329876" y="20727"/>
                  </a:lnTo>
                  <a:lnTo>
                    <a:pt x="326498" y="21615"/>
                  </a:lnTo>
                  <a:lnTo>
                    <a:pt x="321050" y="25169"/>
                  </a:lnTo>
                  <a:lnTo>
                    <a:pt x="319074" y="27566"/>
                  </a:lnTo>
                  <a:lnTo>
                    <a:pt x="317835" y="30582"/>
                  </a:lnTo>
                  <a:lnTo>
                    <a:pt x="350362" y="30582"/>
                  </a:lnTo>
                  <a:lnTo>
                    <a:pt x="348546" y="27005"/>
                  </a:lnTo>
                  <a:lnTo>
                    <a:pt x="346395" y="24702"/>
                  </a:lnTo>
                  <a:lnTo>
                    <a:pt x="340853" y="21522"/>
                  </a:lnTo>
                  <a:lnTo>
                    <a:pt x="337615" y="20727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9" name="object 189" descr=""/>
            <p:cNvSpPr/>
            <p:nvPr/>
          </p:nvSpPr>
          <p:spPr>
            <a:xfrm>
              <a:off x="248543" y="13044035"/>
              <a:ext cx="934719" cy="303530"/>
            </a:xfrm>
            <a:custGeom>
              <a:avLst/>
              <a:gdLst/>
              <a:ahLst/>
              <a:cxnLst/>
              <a:rect l="l" t="t" r="r" b="b"/>
              <a:pathLst>
                <a:path w="934719" h="303530">
                  <a:moveTo>
                    <a:pt x="779975" y="0"/>
                  </a:moveTo>
                  <a:lnTo>
                    <a:pt x="772265" y="1663"/>
                  </a:lnTo>
                  <a:lnTo>
                    <a:pt x="765551" y="6319"/>
                  </a:lnTo>
                  <a:lnTo>
                    <a:pt x="761170" y="13216"/>
                  </a:lnTo>
                  <a:lnTo>
                    <a:pt x="759821" y="20988"/>
                  </a:lnTo>
                  <a:lnTo>
                    <a:pt x="761484" y="28698"/>
                  </a:lnTo>
                  <a:lnTo>
                    <a:pt x="766141" y="35411"/>
                  </a:lnTo>
                  <a:lnTo>
                    <a:pt x="884867" y="149420"/>
                  </a:lnTo>
                  <a:lnTo>
                    <a:pt x="770858" y="268146"/>
                  </a:lnTo>
                  <a:lnTo>
                    <a:pt x="766478" y="275043"/>
                  </a:lnTo>
                  <a:lnTo>
                    <a:pt x="765128" y="282814"/>
                  </a:lnTo>
                  <a:lnTo>
                    <a:pt x="766791" y="290525"/>
                  </a:lnTo>
                  <a:lnTo>
                    <a:pt x="771448" y="297238"/>
                  </a:lnTo>
                  <a:lnTo>
                    <a:pt x="778345" y="301619"/>
                  </a:lnTo>
                  <a:lnTo>
                    <a:pt x="786116" y="302968"/>
                  </a:lnTo>
                  <a:lnTo>
                    <a:pt x="793827" y="301305"/>
                  </a:lnTo>
                  <a:lnTo>
                    <a:pt x="800540" y="296648"/>
                  </a:lnTo>
                  <a:lnTo>
                    <a:pt x="922897" y="169229"/>
                  </a:lnTo>
                  <a:lnTo>
                    <a:pt x="914376" y="169401"/>
                  </a:lnTo>
                  <a:lnTo>
                    <a:pt x="913542" y="128259"/>
                  </a:lnTo>
                  <a:lnTo>
                    <a:pt x="922063" y="128087"/>
                  </a:lnTo>
                  <a:lnTo>
                    <a:pt x="794643" y="5730"/>
                  </a:lnTo>
                  <a:lnTo>
                    <a:pt x="787746" y="1349"/>
                  </a:lnTo>
                  <a:lnTo>
                    <a:pt x="779975" y="0"/>
                  </a:lnTo>
                  <a:close/>
                </a:path>
                <a:path w="934719" h="303530">
                  <a:moveTo>
                    <a:pt x="863879" y="129266"/>
                  </a:moveTo>
                  <a:lnTo>
                    <a:pt x="0" y="146777"/>
                  </a:lnTo>
                  <a:lnTo>
                    <a:pt x="833" y="187919"/>
                  </a:lnTo>
                  <a:lnTo>
                    <a:pt x="864713" y="170408"/>
                  </a:lnTo>
                  <a:lnTo>
                    <a:pt x="884867" y="149420"/>
                  </a:lnTo>
                  <a:lnTo>
                    <a:pt x="863879" y="129266"/>
                  </a:lnTo>
                  <a:close/>
                </a:path>
                <a:path w="934719" h="303530">
                  <a:moveTo>
                    <a:pt x="922063" y="128087"/>
                  </a:moveTo>
                  <a:lnTo>
                    <a:pt x="913542" y="128259"/>
                  </a:lnTo>
                  <a:lnTo>
                    <a:pt x="914376" y="169401"/>
                  </a:lnTo>
                  <a:lnTo>
                    <a:pt x="922897" y="169229"/>
                  </a:lnTo>
                  <a:lnTo>
                    <a:pt x="928800" y="163081"/>
                  </a:lnTo>
                  <a:lnTo>
                    <a:pt x="933181" y="156185"/>
                  </a:lnTo>
                  <a:lnTo>
                    <a:pt x="934530" y="148413"/>
                  </a:lnTo>
                  <a:lnTo>
                    <a:pt x="932867" y="140703"/>
                  </a:lnTo>
                  <a:lnTo>
                    <a:pt x="928210" y="133990"/>
                  </a:lnTo>
                  <a:lnTo>
                    <a:pt x="922063" y="128087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0" name="object 190" descr=""/>
            <p:cNvPicPr/>
            <p:nvPr/>
          </p:nvPicPr>
          <p:blipFill>
            <a:blip r:embed="rId43" cstate="print"/>
            <a:stretch>
              <a:fillRect/>
            </a:stretch>
          </p:blipFill>
          <p:spPr>
            <a:xfrm>
              <a:off x="216040" y="14641365"/>
              <a:ext cx="995843" cy="415620"/>
            </a:xfrm>
            <a:prstGeom prst="rect">
              <a:avLst/>
            </a:prstGeom>
          </p:spPr>
        </p:pic>
        <p:sp>
          <p:nvSpPr>
            <p:cNvPr id="191" name="object 191" descr=""/>
            <p:cNvSpPr/>
            <p:nvPr/>
          </p:nvSpPr>
          <p:spPr>
            <a:xfrm>
              <a:off x="215560" y="15711208"/>
              <a:ext cx="1173480" cy="303530"/>
            </a:xfrm>
            <a:custGeom>
              <a:avLst/>
              <a:gdLst/>
              <a:ahLst/>
              <a:cxnLst/>
              <a:rect l="l" t="t" r="r" b="b"/>
              <a:pathLst>
                <a:path w="1173480" h="303530">
                  <a:moveTo>
                    <a:pt x="1025323" y="0"/>
                  </a:moveTo>
                  <a:lnTo>
                    <a:pt x="1017547" y="1325"/>
                  </a:lnTo>
                  <a:lnTo>
                    <a:pt x="1010637" y="5685"/>
                  </a:lnTo>
                  <a:lnTo>
                    <a:pt x="1005960" y="12384"/>
                  </a:lnTo>
                  <a:lnTo>
                    <a:pt x="1004273" y="20089"/>
                  </a:lnTo>
                  <a:lnTo>
                    <a:pt x="1005598" y="27865"/>
                  </a:lnTo>
                  <a:lnTo>
                    <a:pt x="1009958" y="34775"/>
                  </a:lnTo>
                  <a:lnTo>
                    <a:pt x="1123602" y="153850"/>
                  </a:lnTo>
                  <a:lnTo>
                    <a:pt x="1004527" y="267494"/>
                  </a:lnTo>
                  <a:lnTo>
                    <a:pt x="999849" y="274193"/>
                  </a:lnTo>
                  <a:lnTo>
                    <a:pt x="998162" y="281898"/>
                  </a:lnTo>
                  <a:lnTo>
                    <a:pt x="999488" y="289674"/>
                  </a:lnTo>
                  <a:lnTo>
                    <a:pt x="1003848" y="296584"/>
                  </a:lnTo>
                  <a:lnTo>
                    <a:pt x="1010547" y="301261"/>
                  </a:lnTo>
                  <a:lnTo>
                    <a:pt x="1018252" y="302948"/>
                  </a:lnTo>
                  <a:lnTo>
                    <a:pt x="1026028" y="301623"/>
                  </a:lnTo>
                  <a:lnTo>
                    <a:pt x="1032938" y="297263"/>
                  </a:lnTo>
                  <a:lnTo>
                    <a:pt x="1160732" y="175298"/>
                  </a:lnTo>
                  <a:lnTo>
                    <a:pt x="1152212" y="175099"/>
                  </a:lnTo>
                  <a:lnTo>
                    <a:pt x="1153172" y="133959"/>
                  </a:lnTo>
                  <a:lnTo>
                    <a:pt x="1161692" y="134158"/>
                  </a:lnTo>
                  <a:lnTo>
                    <a:pt x="1039727" y="6364"/>
                  </a:lnTo>
                  <a:lnTo>
                    <a:pt x="1033028" y="1686"/>
                  </a:lnTo>
                  <a:lnTo>
                    <a:pt x="1025323" y="0"/>
                  </a:lnTo>
                  <a:close/>
                </a:path>
                <a:path w="1173480" h="303530">
                  <a:moveTo>
                    <a:pt x="1103512" y="132800"/>
                  </a:moveTo>
                  <a:lnTo>
                    <a:pt x="960" y="107067"/>
                  </a:lnTo>
                  <a:lnTo>
                    <a:pt x="0" y="148207"/>
                  </a:lnTo>
                  <a:lnTo>
                    <a:pt x="1102552" y="173940"/>
                  </a:lnTo>
                  <a:lnTo>
                    <a:pt x="1123602" y="153850"/>
                  </a:lnTo>
                  <a:lnTo>
                    <a:pt x="1103512" y="132800"/>
                  </a:lnTo>
                  <a:close/>
                </a:path>
                <a:path w="1173480" h="303530">
                  <a:moveTo>
                    <a:pt x="1161692" y="134158"/>
                  </a:moveTo>
                  <a:lnTo>
                    <a:pt x="1153172" y="133959"/>
                  </a:lnTo>
                  <a:lnTo>
                    <a:pt x="1152212" y="175099"/>
                  </a:lnTo>
                  <a:lnTo>
                    <a:pt x="1160732" y="175298"/>
                  </a:lnTo>
                  <a:lnTo>
                    <a:pt x="1166897" y="169413"/>
                  </a:lnTo>
                  <a:lnTo>
                    <a:pt x="1171575" y="162714"/>
                  </a:lnTo>
                  <a:lnTo>
                    <a:pt x="1173262" y="155009"/>
                  </a:lnTo>
                  <a:lnTo>
                    <a:pt x="1171936" y="147234"/>
                  </a:lnTo>
                  <a:lnTo>
                    <a:pt x="1167576" y="140324"/>
                  </a:lnTo>
                  <a:lnTo>
                    <a:pt x="1161692" y="134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2" name="object 192" descr=""/>
            <p:cNvSpPr/>
            <p:nvPr/>
          </p:nvSpPr>
          <p:spPr>
            <a:xfrm>
              <a:off x="544983" y="15720339"/>
              <a:ext cx="499745" cy="97155"/>
            </a:xfrm>
            <a:custGeom>
              <a:avLst/>
              <a:gdLst/>
              <a:ahLst/>
              <a:cxnLst/>
              <a:rect l="l" t="t" r="r" b="b"/>
              <a:pathLst>
                <a:path w="499744" h="97155">
                  <a:moveTo>
                    <a:pt x="11643" y="3472"/>
                  </a:moveTo>
                  <a:lnTo>
                    <a:pt x="0" y="3472"/>
                  </a:lnTo>
                  <a:lnTo>
                    <a:pt x="0" y="75298"/>
                  </a:lnTo>
                  <a:lnTo>
                    <a:pt x="13011" y="75298"/>
                  </a:lnTo>
                  <a:lnTo>
                    <a:pt x="13011" y="26373"/>
                  </a:lnTo>
                  <a:lnTo>
                    <a:pt x="27458" y="26373"/>
                  </a:lnTo>
                  <a:lnTo>
                    <a:pt x="11643" y="3472"/>
                  </a:lnTo>
                  <a:close/>
                </a:path>
                <a:path w="499744" h="97155">
                  <a:moveTo>
                    <a:pt x="27458" y="26373"/>
                  </a:moveTo>
                  <a:lnTo>
                    <a:pt x="13607" y="26373"/>
                  </a:lnTo>
                  <a:lnTo>
                    <a:pt x="47451" y="75298"/>
                  </a:lnTo>
                  <a:lnTo>
                    <a:pt x="59025" y="75298"/>
                  </a:lnTo>
                  <a:lnTo>
                    <a:pt x="59025" y="52431"/>
                  </a:lnTo>
                  <a:lnTo>
                    <a:pt x="45452" y="52431"/>
                  </a:lnTo>
                  <a:lnTo>
                    <a:pt x="27458" y="26373"/>
                  </a:lnTo>
                  <a:close/>
                </a:path>
                <a:path w="499744" h="97155">
                  <a:moveTo>
                    <a:pt x="59025" y="3472"/>
                  </a:moveTo>
                  <a:lnTo>
                    <a:pt x="46083" y="3472"/>
                  </a:lnTo>
                  <a:lnTo>
                    <a:pt x="46083" y="52431"/>
                  </a:lnTo>
                  <a:lnTo>
                    <a:pt x="59025" y="52431"/>
                  </a:lnTo>
                  <a:lnTo>
                    <a:pt x="59025" y="3472"/>
                  </a:lnTo>
                  <a:close/>
                </a:path>
                <a:path w="499744" h="97155">
                  <a:moveTo>
                    <a:pt x="114710" y="30442"/>
                  </a:moveTo>
                  <a:lnTo>
                    <a:pt x="97717" y="30442"/>
                  </a:lnTo>
                  <a:lnTo>
                    <a:pt x="99974" y="31166"/>
                  </a:lnTo>
                  <a:lnTo>
                    <a:pt x="103107" y="34066"/>
                  </a:lnTo>
                  <a:lnTo>
                    <a:pt x="103890" y="36111"/>
                  </a:lnTo>
                  <a:lnTo>
                    <a:pt x="103890" y="40180"/>
                  </a:lnTo>
                  <a:lnTo>
                    <a:pt x="87944" y="44084"/>
                  </a:lnTo>
                  <a:lnTo>
                    <a:pt x="85407" y="44540"/>
                  </a:lnTo>
                  <a:lnTo>
                    <a:pt x="70147" y="57002"/>
                  </a:lnTo>
                  <a:lnTo>
                    <a:pt x="70212" y="64075"/>
                  </a:lnTo>
                  <a:lnTo>
                    <a:pt x="84729" y="76385"/>
                  </a:lnTo>
                  <a:lnTo>
                    <a:pt x="90949" y="76385"/>
                  </a:lnTo>
                  <a:lnTo>
                    <a:pt x="103960" y="67898"/>
                  </a:lnTo>
                  <a:lnTo>
                    <a:pt x="116586" y="67898"/>
                  </a:lnTo>
                  <a:lnTo>
                    <a:pt x="116586" y="67056"/>
                  </a:lnTo>
                  <a:lnTo>
                    <a:pt x="88798" y="67056"/>
                  </a:lnTo>
                  <a:lnTo>
                    <a:pt x="86623" y="66460"/>
                  </a:lnTo>
                  <a:lnTo>
                    <a:pt x="83210" y="64075"/>
                  </a:lnTo>
                  <a:lnTo>
                    <a:pt x="82356" y="62310"/>
                  </a:lnTo>
                  <a:lnTo>
                    <a:pt x="82478" y="57961"/>
                  </a:lnTo>
                  <a:lnTo>
                    <a:pt x="92281" y="52256"/>
                  </a:lnTo>
                  <a:lnTo>
                    <a:pt x="97565" y="51484"/>
                  </a:lnTo>
                  <a:lnTo>
                    <a:pt x="103925" y="49626"/>
                  </a:lnTo>
                  <a:lnTo>
                    <a:pt x="116586" y="49626"/>
                  </a:lnTo>
                  <a:lnTo>
                    <a:pt x="116535" y="35433"/>
                  </a:lnTo>
                  <a:lnTo>
                    <a:pt x="115931" y="32686"/>
                  </a:lnTo>
                  <a:lnTo>
                    <a:pt x="114710" y="30442"/>
                  </a:lnTo>
                  <a:close/>
                </a:path>
                <a:path w="499744" h="97155">
                  <a:moveTo>
                    <a:pt x="116586" y="67898"/>
                  </a:moveTo>
                  <a:lnTo>
                    <a:pt x="104381" y="67898"/>
                  </a:lnTo>
                  <a:lnTo>
                    <a:pt x="104381" y="75298"/>
                  </a:lnTo>
                  <a:lnTo>
                    <a:pt x="116586" y="75298"/>
                  </a:lnTo>
                  <a:lnTo>
                    <a:pt x="116586" y="67898"/>
                  </a:lnTo>
                  <a:close/>
                </a:path>
                <a:path w="499744" h="97155">
                  <a:moveTo>
                    <a:pt x="116586" y="49626"/>
                  </a:moveTo>
                  <a:lnTo>
                    <a:pt x="103925" y="49626"/>
                  </a:lnTo>
                  <a:lnTo>
                    <a:pt x="103820" y="58335"/>
                  </a:lnTo>
                  <a:lnTo>
                    <a:pt x="103411" y="59796"/>
                  </a:lnTo>
                  <a:lnTo>
                    <a:pt x="101377" y="63163"/>
                  </a:lnTo>
                  <a:lnTo>
                    <a:pt x="99939" y="64519"/>
                  </a:lnTo>
                  <a:lnTo>
                    <a:pt x="96198" y="66553"/>
                  </a:lnTo>
                  <a:lnTo>
                    <a:pt x="93988" y="67056"/>
                  </a:lnTo>
                  <a:lnTo>
                    <a:pt x="116586" y="67056"/>
                  </a:lnTo>
                  <a:lnTo>
                    <a:pt x="116586" y="49626"/>
                  </a:lnTo>
                  <a:close/>
                </a:path>
                <a:path w="499744" h="97155">
                  <a:moveTo>
                    <a:pt x="97297" y="20727"/>
                  </a:moveTo>
                  <a:lnTo>
                    <a:pt x="90937" y="20727"/>
                  </a:lnTo>
                  <a:lnTo>
                    <a:pt x="87500" y="21288"/>
                  </a:lnTo>
                  <a:lnTo>
                    <a:pt x="71870" y="35597"/>
                  </a:lnTo>
                  <a:lnTo>
                    <a:pt x="83724" y="37280"/>
                  </a:lnTo>
                  <a:lnTo>
                    <a:pt x="84355" y="35433"/>
                  </a:lnTo>
                  <a:lnTo>
                    <a:pt x="85571" y="33832"/>
                  </a:lnTo>
                  <a:lnTo>
                    <a:pt x="89195" y="31120"/>
                  </a:lnTo>
                  <a:lnTo>
                    <a:pt x="91662" y="30442"/>
                  </a:lnTo>
                  <a:lnTo>
                    <a:pt x="114710" y="30442"/>
                  </a:lnTo>
                  <a:lnTo>
                    <a:pt x="113336" y="27916"/>
                  </a:lnTo>
                  <a:lnTo>
                    <a:pt x="111629" y="26034"/>
                  </a:lnTo>
                  <a:lnTo>
                    <a:pt x="107374" y="23252"/>
                  </a:lnTo>
                  <a:lnTo>
                    <a:pt x="105024" y="22247"/>
                  </a:lnTo>
                  <a:lnTo>
                    <a:pt x="99880" y="21031"/>
                  </a:lnTo>
                  <a:lnTo>
                    <a:pt x="97297" y="20727"/>
                  </a:lnTo>
                  <a:close/>
                </a:path>
                <a:path w="499744" h="97155">
                  <a:moveTo>
                    <a:pt x="136682" y="21428"/>
                  </a:moveTo>
                  <a:lnTo>
                    <a:pt x="123144" y="21428"/>
                  </a:lnTo>
                  <a:lnTo>
                    <a:pt x="142328" y="75298"/>
                  </a:lnTo>
                  <a:lnTo>
                    <a:pt x="156357" y="75298"/>
                  </a:lnTo>
                  <a:lnTo>
                    <a:pt x="161290" y="61445"/>
                  </a:lnTo>
                  <a:lnTo>
                    <a:pt x="149062" y="61445"/>
                  </a:lnTo>
                  <a:lnTo>
                    <a:pt x="136682" y="21428"/>
                  </a:lnTo>
                  <a:close/>
                </a:path>
                <a:path w="499744" h="97155">
                  <a:moveTo>
                    <a:pt x="175541" y="21428"/>
                  </a:moveTo>
                  <a:lnTo>
                    <a:pt x="162039" y="21428"/>
                  </a:lnTo>
                  <a:lnTo>
                    <a:pt x="149623" y="61445"/>
                  </a:lnTo>
                  <a:lnTo>
                    <a:pt x="161290" y="61445"/>
                  </a:lnTo>
                  <a:lnTo>
                    <a:pt x="175541" y="21428"/>
                  </a:lnTo>
                  <a:close/>
                </a:path>
                <a:path w="499744" h="97155">
                  <a:moveTo>
                    <a:pt x="197022" y="21428"/>
                  </a:moveTo>
                  <a:lnTo>
                    <a:pt x="184326" y="21428"/>
                  </a:lnTo>
                  <a:lnTo>
                    <a:pt x="184326" y="75298"/>
                  </a:lnTo>
                  <a:lnTo>
                    <a:pt x="197022" y="75298"/>
                  </a:lnTo>
                  <a:lnTo>
                    <a:pt x="197022" y="21428"/>
                  </a:lnTo>
                  <a:close/>
                </a:path>
                <a:path w="499744" h="97155">
                  <a:moveTo>
                    <a:pt x="192744" y="0"/>
                  </a:moveTo>
                  <a:lnTo>
                    <a:pt x="188699" y="0"/>
                  </a:lnTo>
                  <a:lnTo>
                    <a:pt x="186969" y="678"/>
                  </a:lnTo>
                  <a:lnTo>
                    <a:pt x="184069" y="3366"/>
                  </a:lnTo>
                  <a:lnTo>
                    <a:pt x="183344" y="4991"/>
                  </a:lnTo>
                  <a:lnTo>
                    <a:pt x="183344" y="8802"/>
                  </a:lnTo>
                  <a:lnTo>
                    <a:pt x="184069" y="10427"/>
                  </a:lnTo>
                  <a:lnTo>
                    <a:pt x="186969" y="13116"/>
                  </a:lnTo>
                  <a:lnTo>
                    <a:pt x="188699" y="13783"/>
                  </a:lnTo>
                  <a:lnTo>
                    <a:pt x="192744" y="13783"/>
                  </a:lnTo>
                  <a:lnTo>
                    <a:pt x="194474" y="13116"/>
                  </a:lnTo>
                  <a:lnTo>
                    <a:pt x="197350" y="10427"/>
                  </a:lnTo>
                  <a:lnTo>
                    <a:pt x="198075" y="8802"/>
                  </a:lnTo>
                  <a:lnTo>
                    <a:pt x="198075" y="4991"/>
                  </a:lnTo>
                  <a:lnTo>
                    <a:pt x="197350" y="3366"/>
                  </a:lnTo>
                  <a:lnTo>
                    <a:pt x="195900" y="2034"/>
                  </a:lnTo>
                  <a:lnTo>
                    <a:pt x="194474" y="678"/>
                  </a:lnTo>
                  <a:lnTo>
                    <a:pt x="192744" y="0"/>
                  </a:lnTo>
                  <a:close/>
                </a:path>
                <a:path w="499744" h="97155">
                  <a:moveTo>
                    <a:pt x="221160" y="80243"/>
                  </a:moveTo>
                  <a:lnTo>
                    <a:pt x="209727" y="83014"/>
                  </a:lnTo>
                  <a:lnTo>
                    <a:pt x="210499" y="85515"/>
                  </a:lnTo>
                  <a:lnTo>
                    <a:pt x="211878" y="87795"/>
                  </a:lnTo>
                  <a:lnTo>
                    <a:pt x="215853" y="91910"/>
                  </a:lnTo>
                  <a:lnTo>
                    <a:pt x="218483" y="93547"/>
                  </a:lnTo>
                  <a:lnTo>
                    <a:pt x="225030" y="96002"/>
                  </a:lnTo>
                  <a:lnTo>
                    <a:pt x="228946" y="96621"/>
                  </a:lnTo>
                  <a:lnTo>
                    <a:pt x="238345" y="96621"/>
                  </a:lnTo>
                  <a:lnTo>
                    <a:pt x="242671" y="95873"/>
                  </a:lnTo>
                  <a:lnTo>
                    <a:pt x="250293" y="92880"/>
                  </a:lnTo>
                  <a:lnTo>
                    <a:pt x="253297" y="90624"/>
                  </a:lnTo>
                  <a:lnTo>
                    <a:pt x="255930" y="87012"/>
                  </a:lnTo>
                  <a:lnTo>
                    <a:pt x="231167" y="87012"/>
                  </a:lnTo>
                  <a:lnTo>
                    <a:pt x="229051" y="86661"/>
                  </a:lnTo>
                  <a:lnTo>
                    <a:pt x="225708" y="85282"/>
                  </a:lnTo>
                  <a:lnTo>
                    <a:pt x="224387" y="84417"/>
                  </a:lnTo>
                  <a:lnTo>
                    <a:pt x="222423" y="82336"/>
                  </a:lnTo>
                  <a:lnTo>
                    <a:pt x="221675" y="81295"/>
                  </a:lnTo>
                  <a:lnTo>
                    <a:pt x="221160" y="80243"/>
                  </a:lnTo>
                  <a:close/>
                </a:path>
                <a:path w="499744" h="97155">
                  <a:moveTo>
                    <a:pt x="258792" y="65618"/>
                  </a:moveTo>
                  <a:lnTo>
                    <a:pt x="246201" y="65618"/>
                  </a:lnTo>
                  <a:lnTo>
                    <a:pt x="246201" y="79799"/>
                  </a:lnTo>
                  <a:lnTo>
                    <a:pt x="245021" y="82651"/>
                  </a:lnTo>
                  <a:lnTo>
                    <a:pt x="240298" y="86135"/>
                  </a:lnTo>
                  <a:lnTo>
                    <a:pt x="237317" y="87012"/>
                  </a:lnTo>
                  <a:lnTo>
                    <a:pt x="255930" y="87012"/>
                  </a:lnTo>
                  <a:lnTo>
                    <a:pt x="257693" y="84592"/>
                  </a:lnTo>
                  <a:lnTo>
                    <a:pt x="258792" y="80781"/>
                  </a:lnTo>
                  <a:lnTo>
                    <a:pt x="258792" y="65618"/>
                  </a:lnTo>
                  <a:close/>
                </a:path>
                <a:path w="499744" h="97155">
                  <a:moveTo>
                    <a:pt x="233260" y="20727"/>
                  </a:moveTo>
                  <a:lnTo>
                    <a:pt x="225965" y="20727"/>
                  </a:lnTo>
                  <a:lnTo>
                    <a:pt x="222212" y="21791"/>
                  </a:lnTo>
                  <a:lnTo>
                    <a:pt x="207957" y="54501"/>
                  </a:lnTo>
                  <a:lnTo>
                    <a:pt x="208850" y="58943"/>
                  </a:lnTo>
                  <a:lnTo>
                    <a:pt x="225930" y="74526"/>
                  </a:lnTo>
                  <a:lnTo>
                    <a:pt x="233155" y="74526"/>
                  </a:lnTo>
                  <a:lnTo>
                    <a:pt x="245570" y="65618"/>
                  </a:lnTo>
                  <a:lnTo>
                    <a:pt x="258792" y="65618"/>
                  </a:lnTo>
                  <a:lnTo>
                    <a:pt x="258792" y="64566"/>
                  </a:lnTo>
                  <a:lnTo>
                    <a:pt x="230828" y="64566"/>
                  </a:lnTo>
                  <a:lnTo>
                    <a:pt x="228479" y="63888"/>
                  </a:lnTo>
                  <a:lnTo>
                    <a:pt x="220833" y="44727"/>
                  </a:lnTo>
                  <a:lnTo>
                    <a:pt x="221289" y="41968"/>
                  </a:lnTo>
                  <a:lnTo>
                    <a:pt x="223206" y="36848"/>
                  </a:lnTo>
                  <a:lnTo>
                    <a:pt x="224632" y="34825"/>
                  </a:lnTo>
                  <a:lnTo>
                    <a:pt x="228420" y="31879"/>
                  </a:lnTo>
                  <a:lnTo>
                    <a:pt x="230782" y="31143"/>
                  </a:lnTo>
                  <a:lnTo>
                    <a:pt x="258792" y="31143"/>
                  </a:lnTo>
                  <a:lnTo>
                    <a:pt x="258792" y="30336"/>
                  </a:lnTo>
                  <a:lnTo>
                    <a:pt x="245570" y="30336"/>
                  </a:lnTo>
                  <a:lnTo>
                    <a:pt x="244939" y="29027"/>
                  </a:lnTo>
                  <a:lnTo>
                    <a:pt x="244015" y="27636"/>
                  </a:lnTo>
                  <a:lnTo>
                    <a:pt x="241584" y="24666"/>
                  </a:lnTo>
                  <a:lnTo>
                    <a:pt x="239947" y="23392"/>
                  </a:lnTo>
                  <a:lnTo>
                    <a:pt x="237889" y="22340"/>
                  </a:lnTo>
                  <a:lnTo>
                    <a:pt x="235855" y="21265"/>
                  </a:lnTo>
                  <a:lnTo>
                    <a:pt x="233260" y="20727"/>
                  </a:lnTo>
                  <a:close/>
                </a:path>
                <a:path w="499744" h="97155">
                  <a:moveTo>
                    <a:pt x="258792" y="31143"/>
                  </a:moveTo>
                  <a:lnTo>
                    <a:pt x="236346" y="31143"/>
                  </a:lnTo>
                  <a:lnTo>
                    <a:pt x="238649" y="31856"/>
                  </a:lnTo>
                  <a:lnTo>
                    <a:pt x="240520" y="33282"/>
                  </a:lnTo>
                  <a:lnTo>
                    <a:pt x="242414" y="34685"/>
                  </a:lnTo>
                  <a:lnTo>
                    <a:pt x="243840" y="36661"/>
                  </a:lnTo>
                  <a:lnTo>
                    <a:pt x="245781" y="41758"/>
                  </a:lnTo>
                  <a:lnTo>
                    <a:pt x="246272" y="44727"/>
                  </a:lnTo>
                  <a:lnTo>
                    <a:pt x="246272" y="51555"/>
                  </a:lnTo>
                  <a:lnTo>
                    <a:pt x="236299" y="64566"/>
                  </a:lnTo>
                  <a:lnTo>
                    <a:pt x="258792" y="64566"/>
                  </a:lnTo>
                  <a:lnTo>
                    <a:pt x="258792" y="31143"/>
                  </a:lnTo>
                  <a:close/>
                </a:path>
                <a:path w="499744" h="97155">
                  <a:moveTo>
                    <a:pt x="258792" y="21428"/>
                  </a:moveTo>
                  <a:lnTo>
                    <a:pt x="246272" y="21428"/>
                  </a:lnTo>
                  <a:lnTo>
                    <a:pt x="246272" y="30336"/>
                  </a:lnTo>
                  <a:lnTo>
                    <a:pt x="258792" y="30336"/>
                  </a:lnTo>
                  <a:lnTo>
                    <a:pt x="258792" y="21428"/>
                  </a:lnTo>
                  <a:close/>
                </a:path>
                <a:path w="499744" h="97155">
                  <a:moveTo>
                    <a:pt x="313872" y="30442"/>
                  </a:moveTo>
                  <a:lnTo>
                    <a:pt x="296880" y="30442"/>
                  </a:lnTo>
                  <a:lnTo>
                    <a:pt x="299136" y="31166"/>
                  </a:lnTo>
                  <a:lnTo>
                    <a:pt x="302269" y="34066"/>
                  </a:lnTo>
                  <a:lnTo>
                    <a:pt x="303052" y="36111"/>
                  </a:lnTo>
                  <a:lnTo>
                    <a:pt x="303052" y="40180"/>
                  </a:lnTo>
                  <a:lnTo>
                    <a:pt x="287106" y="44084"/>
                  </a:lnTo>
                  <a:lnTo>
                    <a:pt x="284570" y="44540"/>
                  </a:lnTo>
                  <a:lnTo>
                    <a:pt x="269310" y="57002"/>
                  </a:lnTo>
                  <a:lnTo>
                    <a:pt x="269374" y="64075"/>
                  </a:lnTo>
                  <a:lnTo>
                    <a:pt x="283892" y="76385"/>
                  </a:lnTo>
                  <a:lnTo>
                    <a:pt x="290111" y="76385"/>
                  </a:lnTo>
                  <a:lnTo>
                    <a:pt x="303122" y="67898"/>
                  </a:lnTo>
                  <a:lnTo>
                    <a:pt x="315748" y="67898"/>
                  </a:lnTo>
                  <a:lnTo>
                    <a:pt x="315748" y="67056"/>
                  </a:lnTo>
                  <a:lnTo>
                    <a:pt x="287960" y="67056"/>
                  </a:lnTo>
                  <a:lnTo>
                    <a:pt x="285785" y="66460"/>
                  </a:lnTo>
                  <a:lnTo>
                    <a:pt x="282372" y="64075"/>
                  </a:lnTo>
                  <a:lnTo>
                    <a:pt x="281518" y="62310"/>
                  </a:lnTo>
                  <a:lnTo>
                    <a:pt x="281640" y="57961"/>
                  </a:lnTo>
                  <a:lnTo>
                    <a:pt x="291444" y="52256"/>
                  </a:lnTo>
                  <a:lnTo>
                    <a:pt x="296728" y="51484"/>
                  </a:lnTo>
                  <a:lnTo>
                    <a:pt x="303087" y="49626"/>
                  </a:lnTo>
                  <a:lnTo>
                    <a:pt x="315748" y="49626"/>
                  </a:lnTo>
                  <a:lnTo>
                    <a:pt x="315697" y="35433"/>
                  </a:lnTo>
                  <a:lnTo>
                    <a:pt x="315093" y="32686"/>
                  </a:lnTo>
                  <a:lnTo>
                    <a:pt x="313872" y="30442"/>
                  </a:lnTo>
                  <a:close/>
                </a:path>
                <a:path w="499744" h="97155">
                  <a:moveTo>
                    <a:pt x="315748" y="67898"/>
                  </a:moveTo>
                  <a:lnTo>
                    <a:pt x="303543" y="67898"/>
                  </a:lnTo>
                  <a:lnTo>
                    <a:pt x="303543" y="75298"/>
                  </a:lnTo>
                  <a:lnTo>
                    <a:pt x="315748" y="75298"/>
                  </a:lnTo>
                  <a:lnTo>
                    <a:pt x="315748" y="67898"/>
                  </a:lnTo>
                  <a:close/>
                </a:path>
                <a:path w="499744" h="97155">
                  <a:moveTo>
                    <a:pt x="315748" y="49626"/>
                  </a:moveTo>
                  <a:lnTo>
                    <a:pt x="303087" y="49626"/>
                  </a:lnTo>
                  <a:lnTo>
                    <a:pt x="302982" y="58335"/>
                  </a:lnTo>
                  <a:lnTo>
                    <a:pt x="302573" y="59796"/>
                  </a:lnTo>
                  <a:lnTo>
                    <a:pt x="300539" y="63163"/>
                  </a:lnTo>
                  <a:lnTo>
                    <a:pt x="299101" y="64519"/>
                  </a:lnTo>
                  <a:lnTo>
                    <a:pt x="295360" y="66553"/>
                  </a:lnTo>
                  <a:lnTo>
                    <a:pt x="293150" y="67056"/>
                  </a:lnTo>
                  <a:lnTo>
                    <a:pt x="315748" y="67056"/>
                  </a:lnTo>
                  <a:lnTo>
                    <a:pt x="315748" y="49626"/>
                  </a:lnTo>
                  <a:close/>
                </a:path>
                <a:path w="499744" h="97155">
                  <a:moveTo>
                    <a:pt x="296459" y="20727"/>
                  </a:moveTo>
                  <a:lnTo>
                    <a:pt x="290099" y="20727"/>
                  </a:lnTo>
                  <a:lnTo>
                    <a:pt x="286662" y="21288"/>
                  </a:lnTo>
                  <a:lnTo>
                    <a:pt x="271032" y="35597"/>
                  </a:lnTo>
                  <a:lnTo>
                    <a:pt x="282886" y="37280"/>
                  </a:lnTo>
                  <a:lnTo>
                    <a:pt x="283517" y="35433"/>
                  </a:lnTo>
                  <a:lnTo>
                    <a:pt x="284733" y="33832"/>
                  </a:lnTo>
                  <a:lnTo>
                    <a:pt x="288357" y="31120"/>
                  </a:lnTo>
                  <a:lnTo>
                    <a:pt x="290824" y="30442"/>
                  </a:lnTo>
                  <a:lnTo>
                    <a:pt x="313872" y="30442"/>
                  </a:lnTo>
                  <a:lnTo>
                    <a:pt x="312498" y="27916"/>
                  </a:lnTo>
                  <a:lnTo>
                    <a:pt x="310791" y="26034"/>
                  </a:lnTo>
                  <a:lnTo>
                    <a:pt x="306536" y="23252"/>
                  </a:lnTo>
                  <a:lnTo>
                    <a:pt x="304186" y="22247"/>
                  </a:lnTo>
                  <a:lnTo>
                    <a:pt x="299042" y="21031"/>
                  </a:lnTo>
                  <a:lnTo>
                    <a:pt x="296459" y="20727"/>
                  </a:lnTo>
                  <a:close/>
                </a:path>
                <a:path w="499744" h="97155">
                  <a:moveTo>
                    <a:pt x="344787" y="8522"/>
                  </a:moveTo>
                  <a:lnTo>
                    <a:pt x="332091" y="8522"/>
                  </a:lnTo>
                  <a:lnTo>
                    <a:pt x="332141" y="64847"/>
                  </a:lnTo>
                  <a:lnTo>
                    <a:pt x="345746" y="76128"/>
                  </a:lnTo>
                  <a:lnTo>
                    <a:pt x="350726" y="75988"/>
                  </a:lnTo>
                  <a:lnTo>
                    <a:pt x="352246" y="75824"/>
                  </a:lnTo>
                  <a:lnTo>
                    <a:pt x="354748" y="75263"/>
                  </a:lnTo>
                  <a:lnTo>
                    <a:pt x="355718" y="75006"/>
                  </a:lnTo>
                  <a:lnTo>
                    <a:pt x="356396" y="74772"/>
                  </a:lnTo>
                  <a:lnTo>
                    <a:pt x="354362" y="65338"/>
                  </a:lnTo>
                  <a:lnTo>
                    <a:pt x="349487" y="65338"/>
                  </a:lnTo>
                  <a:lnTo>
                    <a:pt x="348528" y="65174"/>
                  </a:lnTo>
                  <a:lnTo>
                    <a:pt x="344865" y="61199"/>
                  </a:lnTo>
                  <a:lnTo>
                    <a:pt x="344787" y="8522"/>
                  </a:lnTo>
                  <a:close/>
                </a:path>
                <a:path w="499744" h="97155">
                  <a:moveTo>
                    <a:pt x="354257" y="64847"/>
                  </a:moveTo>
                  <a:lnTo>
                    <a:pt x="353906" y="64940"/>
                  </a:lnTo>
                  <a:lnTo>
                    <a:pt x="352059" y="65279"/>
                  </a:lnTo>
                  <a:lnTo>
                    <a:pt x="351334" y="65338"/>
                  </a:lnTo>
                  <a:lnTo>
                    <a:pt x="354362" y="65338"/>
                  </a:lnTo>
                  <a:lnTo>
                    <a:pt x="354257" y="64847"/>
                  </a:lnTo>
                  <a:close/>
                </a:path>
                <a:path w="499744" h="97155">
                  <a:moveTo>
                    <a:pt x="332091" y="21428"/>
                  </a:moveTo>
                  <a:lnTo>
                    <a:pt x="324446" y="21428"/>
                  </a:lnTo>
                  <a:lnTo>
                    <a:pt x="324446" y="31248"/>
                  </a:lnTo>
                  <a:lnTo>
                    <a:pt x="332091" y="31248"/>
                  </a:lnTo>
                  <a:lnTo>
                    <a:pt x="332091" y="21428"/>
                  </a:lnTo>
                  <a:close/>
                </a:path>
                <a:path w="499744" h="97155">
                  <a:moveTo>
                    <a:pt x="355414" y="21428"/>
                  </a:moveTo>
                  <a:lnTo>
                    <a:pt x="344787" y="21428"/>
                  </a:lnTo>
                  <a:lnTo>
                    <a:pt x="344787" y="31248"/>
                  </a:lnTo>
                  <a:lnTo>
                    <a:pt x="355414" y="31248"/>
                  </a:lnTo>
                  <a:lnTo>
                    <a:pt x="355414" y="21428"/>
                  </a:lnTo>
                  <a:close/>
                </a:path>
                <a:path w="499744" h="97155">
                  <a:moveTo>
                    <a:pt x="378728" y="21428"/>
                  </a:moveTo>
                  <a:lnTo>
                    <a:pt x="366032" y="21428"/>
                  </a:lnTo>
                  <a:lnTo>
                    <a:pt x="366032" y="75298"/>
                  </a:lnTo>
                  <a:lnTo>
                    <a:pt x="378728" y="75298"/>
                  </a:lnTo>
                  <a:lnTo>
                    <a:pt x="378728" y="21428"/>
                  </a:lnTo>
                  <a:close/>
                </a:path>
                <a:path w="499744" h="97155">
                  <a:moveTo>
                    <a:pt x="374449" y="0"/>
                  </a:moveTo>
                  <a:lnTo>
                    <a:pt x="370404" y="0"/>
                  </a:lnTo>
                  <a:lnTo>
                    <a:pt x="368674" y="678"/>
                  </a:lnTo>
                  <a:lnTo>
                    <a:pt x="365775" y="3366"/>
                  </a:lnTo>
                  <a:lnTo>
                    <a:pt x="365050" y="4991"/>
                  </a:lnTo>
                  <a:lnTo>
                    <a:pt x="365050" y="8802"/>
                  </a:lnTo>
                  <a:lnTo>
                    <a:pt x="365775" y="10427"/>
                  </a:lnTo>
                  <a:lnTo>
                    <a:pt x="368674" y="13116"/>
                  </a:lnTo>
                  <a:lnTo>
                    <a:pt x="370404" y="13783"/>
                  </a:lnTo>
                  <a:lnTo>
                    <a:pt x="374449" y="13783"/>
                  </a:lnTo>
                  <a:lnTo>
                    <a:pt x="376179" y="13116"/>
                  </a:lnTo>
                  <a:lnTo>
                    <a:pt x="379055" y="10427"/>
                  </a:lnTo>
                  <a:lnTo>
                    <a:pt x="379780" y="8802"/>
                  </a:lnTo>
                  <a:lnTo>
                    <a:pt x="379780" y="4991"/>
                  </a:lnTo>
                  <a:lnTo>
                    <a:pt x="379055" y="3366"/>
                  </a:lnTo>
                  <a:lnTo>
                    <a:pt x="377605" y="2034"/>
                  </a:lnTo>
                  <a:lnTo>
                    <a:pt x="376179" y="678"/>
                  </a:lnTo>
                  <a:lnTo>
                    <a:pt x="374449" y="0"/>
                  </a:lnTo>
                  <a:close/>
                </a:path>
                <a:path w="499744" h="97155">
                  <a:moveTo>
                    <a:pt x="420542" y="20727"/>
                  </a:moveTo>
                  <a:lnTo>
                    <a:pt x="410020" y="20727"/>
                  </a:lnTo>
                  <a:lnTo>
                    <a:pt x="405461" y="21884"/>
                  </a:lnTo>
                  <a:lnTo>
                    <a:pt x="397745" y="26514"/>
                  </a:lnTo>
                  <a:lnTo>
                    <a:pt x="394752" y="29764"/>
                  </a:lnTo>
                  <a:lnTo>
                    <a:pt x="390521" y="38134"/>
                  </a:lnTo>
                  <a:lnTo>
                    <a:pt x="389468" y="43009"/>
                  </a:lnTo>
                  <a:lnTo>
                    <a:pt x="389468" y="54138"/>
                  </a:lnTo>
                  <a:lnTo>
                    <a:pt x="410020" y="76350"/>
                  </a:lnTo>
                  <a:lnTo>
                    <a:pt x="420542" y="76350"/>
                  </a:lnTo>
                  <a:lnTo>
                    <a:pt x="425101" y="75193"/>
                  </a:lnTo>
                  <a:lnTo>
                    <a:pt x="432817" y="70563"/>
                  </a:lnTo>
                  <a:lnTo>
                    <a:pt x="435798" y="67325"/>
                  </a:lnTo>
                  <a:lnTo>
                    <a:pt x="436380" y="66179"/>
                  </a:lnTo>
                  <a:lnTo>
                    <a:pt x="412429" y="66179"/>
                  </a:lnTo>
                  <a:lnTo>
                    <a:pt x="409997" y="65396"/>
                  </a:lnTo>
                  <a:lnTo>
                    <a:pt x="402340" y="51812"/>
                  </a:lnTo>
                  <a:lnTo>
                    <a:pt x="402340" y="45242"/>
                  </a:lnTo>
                  <a:lnTo>
                    <a:pt x="412429" y="30792"/>
                  </a:lnTo>
                  <a:lnTo>
                    <a:pt x="436318" y="30792"/>
                  </a:lnTo>
                  <a:lnTo>
                    <a:pt x="435798" y="29764"/>
                  </a:lnTo>
                  <a:lnTo>
                    <a:pt x="432817" y="26514"/>
                  </a:lnTo>
                  <a:lnTo>
                    <a:pt x="425101" y="21884"/>
                  </a:lnTo>
                  <a:lnTo>
                    <a:pt x="420542" y="20727"/>
                  </a:lnTo>
                  <a:close/>
                </a:path>
                <a:path w="499744" h="97155">
                  <a:moveTo>
                    <a:pt x="436318" y="30792"/>
                  </a:moveTo>
                  <a:lnTo>
                    <a:pt x="418204" y="30792"/>
                  </a:lnTo>
                  <a:lnTo>
                    <a:pt x="420588" y="31587"/>
                  </a:lnTo>
                  <a:lnTo>
                    <a:pt x="424423" y="34767"/>
                  </a:lnTo>
                  <a:lnTo>
                    <a:pt x="425849" y="36906"/>
                  </a:lnTo>
                  <a:lnTo>
                    <a:pt x="426784" y="39595"/>
                  </a:lnTo>
                  <a:lnTo>
                    <a:pt x="427743" y="42261"/>
                  </a:lnTo>
                  <a:lnTo>
                    <a:pt x="428222" y="45242"/>
                  </a:lnTo>
                  <a:lnTo>
                    <a:pt x="428222" y="51812"/>
                  </a:lnTo>
                  <a:lnTo>
                    <a:pt x="418204" y="66179"/>
                  </a:lnTo>
                  <a:lnTo>
                    <a:pt x="436380" y="66179"/>
                  </a:lnTo>
                  <a:lnTo>
                    <a:pt x="440030" y="59001"/>
                  </a:lnTo>
                  <a:lnTo>
                    <a:pt x="441094" y="54138"/>
                  </a:lnTo>
                  <a:lnTo>
                    <a:pt x="441094" y="43009"/>
                  </a:lnTo>
                  <a:lnTo>
                    <a:pt x="440030" y="38134"/>
                  </a:lnTo>
                  <a:lnTo>
                    <a:pt x="436318" y="30792"/>
                  </a:lnTo>
                  <a:close/>
                </a:path>
                <a:path w="499744" h="97155">
                  <a:moveTo>
                    <a:pt x="464004" y="21428"/>
                  </a:moveTo>
                  <a:lnTo>
                    <a:pt x="451869" y="21428"/>
                  </a:lnTo>
                  <a:lnTo>
                    <a:pt x="451869" y="75298"/>
                  </a:lnTo>
                  <a:lnTo>
                    <a:pt x="464565" y="75298"/>
                  </a:lnTo>
                  <a:lnTo>
                    <a:pt x="464596" y="40998"/>
                  </a:lnTo>
                  <a:lnTo>
                    <a:pt x="465044" y="38929"/>
                  </a:lnTo>
                  <a:lnTo>
                    <a:pt x="466985" y="35281"/>
                  </a:lnTo>
                  <a:lnTo>
                    <a:pt x="468330" y="33890"/>
                  </a:lnTo>
                  <a:lnTo>
                    <a:pt x="471767" y="31950"/>
                  </a:lnTo>
                  <a:lnTo>
                    <a:pt x="473742" y="31459"/>
                  </a:lnTo>
                  <a:lnTo>
                    <a:pt x="497608" y="31459"/>
                  </a:lnTo>
                  <a:lnTo>
                    <a:pt x="497163" y="30582"/>
                  </a:lnTo>
                  <a:lnTo>
                    <a:pt x="464004" y="30582"/>
                  </a:lnTo>
                  <a:lnTo>
                    <a:pt x="464004" y="21428"/>
                  </a:lnTo>
                  <a:close/>
                </a:path>
                <a:path w="499744" h="97155">
                  <a:moveTo>
                    <a:pt x="497608" y="31459"/>
                  </a:moveTo>
                  <a:lnTo>
                    <a:pt x="479237" y="31459"/>
                  </a:lnTo>
                  <a:lnTo>
                    <a:pt x="481797" y="32476"/>
                  </a:lnTo>
                  <a:lnTo>
                    <a:pt x="485515" y="36544"/>
                  </a:lnTo>
                  <a:lnTo>
                    <a:pt x="486450" y="39361"/>
                  </a:lnTo>
                  <a:lnTo>
                    <a:pt x="486450" y="75298"/>
                  </a:lnTo>
                  <a:lnTo>
                    <a:pt x="499146" y="75298"/>
                  </a:lnTo>
                  <a:lnTo>
                    <a:pt x="499138" y="36544"/>
                  </a:lnTo>
                  <a:lnTo>
                    <a:pt x="498409" y="33037"/>
                  </a:lnTo>
                  <a:lnTo>
                    <a:pt x="497608" y="31459"/>
                  </a:lnTo>
                  <a:close/>
                </a:path>
                <a:path w="499744" h="97155">
                  <a:moveTo>
                    <a:pt x="484416" y="20727"/>
                  </a:moveTo>
                  <a:lnTo>
                    <a:pt x="476677" y="20727"/>
                  </a:lnTo>
                  <a:lnTo>
                    <a:pt x="473298" y="21615"/>
                  </a:lnTo>
                  <a:lnTo>
                    <a:pt x="467850" y="25169"/>
                  </a:lnTo>
                  <a:lnTo>
                    <a:pt x="465875" y="27566"/>
                  </a:lnTo>
                  <a:lnTo>
                    <a:pt x="464635" y="30582"/>
                  </a:lnTo>
                  <a:lnTo>
                    <a:pt x="497163" y="30582"/>
                  </a:lnTo>
                  <a:lnTo>
                    <a:pt x="495346" y="27005"/>
                  </a:lnTo>
                  <a:lnTo>
                    <a:pt x="493195" y="24702"/>
                  </a:lnTo>
                  <a:lnTo>
                    <a:pt x="487654" y="21522"/>
                  </a:lnTo>
                  <a:lnTo>
                    <a:pt x="484416" y="20727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3" name="object 193" descr=""/>
            <p:cNvPicPr/>
            <p:nvPr/>
          </p:nvPicPr>
          <p:blipFill>
            <a:blip r:embed="rId60" cstate="print"/>
            <a:stretch>
              <a:fillRect/>
            </a:stretch>
          </p:blipFill>
          <p:spPr>
            <a:xfrm>
              <a:off x="1372049" y="12547698"/>
              <a:ext cx="2472563" cy="208543"/>
            </a:xfrm>
            <a:prstGeom prst="rect">
              <a:avLst/>
            </a:prstGeom>
          </p:spPr>
        </p:pic>
        <p:sp>
          <p:nvSpPr>
            <p:cNvPr id="194" name="object 194" descr=""/>
            <p:cNvSpPr/>
            <p:nvPr/>
          </p:nvSpPr>
          <p:spPr>
            <a:xfrm>
              <a:off x="2794122" y="14215856"/>
              <a:ext cx="504190" cy="327660"/>
            </a:xfrm>
            <a:custGeom>
              <a:avLst/>
              <a:gdLst/>
              <a:ahLst/>
              <a:cxnLst/>
              <a:rect l="l" t="t" r="r" b="b"/>
              <a:pathLst>
                <a:path w="504189" h="327659">
                  <a:moveTo>
                    <a:pt x="285516" y="0"/>
                  </a:moveTo>
                  <a:lnTo>
                    <a:pt x="0" y="174462"/>
                  </a:lnTo>
                  <a:lnTo>
                    <a:pt x="222473" y="327552"/>
                  </a:lnTo>
                  <a:lnTo>
                    <a:pt x="390336" y="220981"/>
                  </a:lnTo>
                  <a:lnTo>
                    <a:pt x="504094" y="145778"/>
                  </a:lnTo>
                  <a:lnTo>
                    <a:pt x="285516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5" name="object 195" descr=""/>
            <p:cNvSpPr/>
            <p:nvPr/>
          </p:nvSpPr>
          <p:spPr>
            <a:xfrm>
              <a:off x="2794122" y="14159903"/>
              <a:ext cx="498475" cy="377825"/>
            </a:xfrm>
            <a:custGeom>
              <a:avLst/>
              <a:gdLst/>
              <a:ahLst/>
              <a:cxnLst/>
              <a:rect l="l" t="t" r="r" b="b"/>
              <a:pathLst>
                <a:path w="498475" h="377825">
                  <a:moveTo>
                    <a:pt x="282704" y="0"/>
                  </a:moveTo>
                  <a:lnTo>
                    <a:pt x="174334" y="114300"/>
                  </a:lnTo>
                  <a:lnTo>
                    <a:pt x="0" y="230415"/>
                  </a:lnTo>
                  <a:lnTo>
                    <a:pt x="223022" y="377373"/>
                  </a:lnTo>
                  <a:lnTo>
                    <a:pt x="378510" y="275772"/>
                  </a:lnTo>
                  <a:lnTo>
                    <a:pt x="497874" y="148772"/>
                  </a:lnTo>
                  <a:lnTo>
                    <a:pt x="282704" y="0"/>
                  </a:lnTo>
                  <a:close/>
                </a:path>
              </a:pathLst>
            </a:custGeom>
            <a:solidFill>
              <a:srgbClr val="FFF2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6" name="object 196" descr=""/>
            <p:cNvSpPr/>
            <p:nvPr/>
          </p:nvSpPr>
          <p:spPr>
            <a:xfrm>
              <a:off x="2814476" y="14175325"/>
              <a:ext cx="457200" cy="346710"/>
            </a:xfrm>
            <a:custGeom>
              <a:avLst/>
              <a:gdLst/>
              <a:ahLst/>
              <a:cxnLst/>
              <a:rect l="l" t="t" r="r" b="b"/>
              <a:pathLst>
                <a:path w="457200" h="346709">
                  <a:moveTo>
                    <a:pt x="259585" y="0"/>
                  </a:moveTo>
                  <a:lnTo>
                    <a:pt x="160089" y="104975"/>
                  </a:lnTo>
                  <a:lnTo>
                    <a:pt x="0" y="211601"/>
                  </a:lnTo>
                  <a:lnTo>
                    <a:pt x="204788" y="346530"/>
                  </a:lnTo>
                  <a:lnTo>
                    <a:pt x="347569" y="253239"/>
                  </a:lnTo>
                  <a:lnTo>
                    <a:pt x="457180" y="136616"/>
                  </a:lnTo>
                  <a:lnTo>
                    <a:pt x="259585" y="0"/>
                  </a:lnTo>
                  <a:close/>
                </a:path>
              </a:pathLst>
            </a:custGeom>
            <a:solidFill>
              <a:srgbClr val="67E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7" name="object 197" descr=""/>
            <p:cNvSpPr/>
            <p:nvPr/>
          </p:nvSpPr>
          <p:spPr>
            <a:xfrm>
              <a:off x="2974566" y="14175325"/>
              <a:ext cx="297180" cy="253365"/>
            </a:xfrm>
            <a:custGeom>
              <a:avLst/>
              <a:gdLst/>
              <a:ahLst/>
              <a:cxnLst/>
              <a:rect l="l" t="t" r="r" b="b"/>
              <a:pathLst>
                <a:path w="297179" h="253365">
                  <a:moveTo>
                    <a:pt x="99496" y="0"/>
                  </a:moveTo>
                  <a:lnTo>
                    <a:pt x="0" y="104975"/>
                  </a:lnTo>
                  <a:lnTo>
                    <a:pt x="187480" y="253239"/>
                  </a:lnTo>
                  <a:lnTo>
                    <a:pt x="297091" y="136616"/>
                  </a:lnTo>
                  <a:lnTo>
                    <a:pt x="99496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8" name="object 198" descr=""/>
            <p:cNvSpPr/>
            <p:nvPr/>
          </p:nvSpPr>
          <p:spPr>
            <a:xfrm>
              <a:off x="2926176" y="14265277"/>
              <a:ext cx="309880" cy="210820"/>
            </a:xfrm>
            <a:custGeom>
              <a:avLst/>
              <a:gdLst/>
              <a:ahLst/>
              <a:cxnLst/>
              <a:rect l="l" t="t" r="r" b="b"/>
              <a:pathLst>
                <a:path w="309880" h="210819">
                  <a:moveTo>
                    <a:pt x="179988" y="0"/>
                  </a:moveTo>
                  <a:lnTo>
                    <a:pt x="16349" y="129050"/>
                  </a:lnTo>
                  <a:lnTo>
                    <a:pt x="0" y="195254"/>
                  </a:lnTo>
                  <a:lnTo>
                    <a:pt x="22710" y="210204"/>
                  </a:lnTo>
                  <a:lnTo>
                    <a:pt x="34364" y="142567"/>
                  </a:lnTo>
                  <a:lnTo>
                    <a:pt x="185847" y="29409"/>
                  </a:lnTo>
                  <a:lnTo>
                    <a:pt x="274851" y="54610"/>
                  </a:lnTo>
                  <a:lnTo>
                    <a:pt x="309310" y="21662"/>
                  </a:lnTo>
                  <a:lnTo>
                    <a:pt x="286222" y="5696"/>
                  </a:lnTo>
                  <a:lnTo>
                    <a:pt x="267831" y="27577"/>
                  </a:lnTo>
                  <a:lnTo>
                    <a:pt x="179988" y="0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9" name="object 199" descr=""/>
            <p:cNvSpPr/>
            <p:nvPr/>
          </p:nvSpPr>
          <p:spPr>
            <a:xfrm>
              <a:off x="3024670" y="14273555"/>
              <a:ext cx="207010" cy="74930"/>
            </a:xfrm>
            <a:custGeom>
              <a:avLst/>
              <a:gdLst/>
              <a:ahLst/>
              <a:cxnLst/>
              <a:rect l="l" t="t" r="r" b="b"/>
              <a:pathLst>
                <a:path w="207010" h="74930">
                  <a:moveTo>
                    <a:pt x="22987" y="57734"/>
                  </a:moveTo>
                  <a:lnTo>
                    <a:pt x="20307" y="54406"/>
                  </a:lnTo>
                  <a:lnTo>
                    <a:pt x="17856" y="54140"/>
                  </a:lnTo>
                  <a:lnTo>
                    <a:pt x="16192" y="55486"/>
                  </a:lnTo>
                  <a:lnTo>
                    <a:pt x="9906" y="60579"/>
                  </a:lnTo>
                  <a:lnTo>
                    <a:pt x="8229" y="61925"/>
                  </a:lnTo>
                  <a:lnTo>
                    <a:pt x="8089" y="63220"/>
                  </a:lnTo>
                  <a:lnTo>
                    <a:pt x="6807" y="63080"/>
                  </a:lnTo>
                  <a:lnTo>
                    <a:pt x="5143" y="64427"/>
                  </a:lnTo>
                  <a:lnTo>
                    <a:pt x="1930" y="67017"/>
                  </a:lnTo>
                  <a:lnTo>
                    <a:pt x="254" y="68364"/>
                  </a:lnTo>
                  <a:lnTo>
                    <a:pt x="0" y="70802"/>
                  </a:lnTo>
                  <a:lnTo>
                    <a:pt x="2679" y="74129"/>
                  </a:lnTo>
                  <a:lnTo>
                    <a:pt x="5118" y="74396"/>
                  </a:lnTo>
                  <a:lnTo>
                    <a:pt x="6794" y="73050"/>
                  </a:lnTo>
                  <a:lnTo>
                    <a:pt x="10007" y="70459"/>
                  </a:lnTo>
                  <a:lnTo>
                    <a:pt x="11671" y="69113"/>
                  </a:lnTo>
                  <a:lnTo>
                    <a:pt x="11811" y="67818"/>
                  </a:lnTo>
                  <a:lnTo>
                    <a:pt x="13106" y="67957"/>
                  </a:lnTo>
                  <a:lnTo>
                    <a:pt x="14770" y="66611"/>
                  </a:lnTo>
                  <a:lnTo>
                    <a:pt x="21069" y="61518"/>
                  </a:lnTo>
                  <a:lnTo>
                    <a:pt x="22733" y="60172"/>
                  </a:lnTo>
                  <a:lnTo>
                    <a:pt x="22987" y="57734"/>
                  </a:lnTo>
                  <a:close/>
                </a:path>
                <a:path w="207010" h="74930">
                  <a:moveTo>
                    <a:pt x="53238" y="33274"/>
                  </a:moveTo>
                  <a:lnTo>
                    <a:pt x="50546" y="29946"/>
                  </a:lnTo>
                  <a:lnTo>
                    <a:pt x="48107" y="29692"/>
                  </a:lnTo>
                  <a:lnTo>
                    <a:pt x="46443" y="31026"/>
                  </a:lnTo>
                  <a:lnTo>
                    <a:pt x="33845" y="41211"/>
                  </a:lnTo>
                  <a:lnTo>
                    <a:pt x="32181" y="42557"/>
                  </a:lnTo>
                  <a:lnTo>
                    <a:pt x="31927" y="44996"/>
                  </a:lnTo>
                  <a:lnTo>
                    <a:pt x="34620" y="48323"/>
                  </a:lnTo>
                  <a:lnTo>
                    <a:pt x="37058" y="48590"/>
                  </a:lnTo>
                  <a:lnTo>
                    <a:pt x="38722" y="47244"/>
                  </a:lnTo>
                  <a:lnTo>
                    <a:pt x="51320" y="37058"/>
                  </a:lnTo>
                  <a:lnTo>
                    <a:pt x="52984" y="35712"/>
                  </a:lnTo>
                  <a:lnTo>
                    <a:pt x="53238" y="33274"/>
                  </a:lnTo>
                  <a:close/>
                </a:path>
                <a:path w="207010" h="74930">
                  <a:moveTo>
                    <a:pt x="77190" y="13906"/>
                  </a:moveTo>
                  <a:lnTo>
                    <a:pt x="74498" y="10579"/>
                  </a:lnTo>
                  <a:lnTo>
                    <a:pt x="72059" y="10325"/>
                  </a:lnTo>
                  <a:lnTo>
                    <a:pt x="70396" y="11671"/>
                  </a:lnTo>
                  <a:lnTo>
                    <a:pt x="64096" y="16764"/>
                  </a:lnTo>
                  <a:lnTo>
                    <a:pt x="62433" y="18110"/>
                  </a:lnTo>
                  <a:lnTo>
                    <a:pt x="62179" y="20548"/>
                  </a:lnTo>
                  <a:lnTo>
                    <a:pt x="64871" y="23876"/>
                  </a:lnTo>
                  <a:lnTo>
                    <a:pt x="67310" y="24130"/>
                  </a:lnTo>
                  <a:lnTo>
                    <a:pt x="68973" y="22783"/>
                  </a:lnTo>
                  <a:lnTo>
                    <a:pt x="75272" y="17691"/>
                  </a:lnTo>
                  <a:lnTo>
                    <a:pt x="76936" y="16344"/>
                  </a:lnTo>
                  <a:lnTo>
                    <a:pt x="77190" y="13906"/>
                  </a:lnTo>
                  <a:close/>
                </a:path>
                <a:path w="207010" h="74930">
                  <a:moveTo>
                    <a:pt x="105473" y="9017"/>
                  </a:moveTo>
                  <a:lnTo>
                    <a:pt x="104406" y="6807"/>
                  </a:lnTo>
                  <a:lnTo>
                    <a:pt x="102374" y="6108"/>
                  </a:lnTo>
                  <a:lnTo>
                    <a:pt x="95669" y="3784"/>
                  </a:lnTo>
                  <a:lnTo>
                    <a:pt x="93649" y="3073"/>
                  </a:lnTo>
                  <a:lnTo>
                    <a:pt x="92951" y="3416"/>
                  </a:lnTo>
                  <a:lnTo>
                    <a:pt x="92621" y="2730"/>
                  </a:lnTo>
                  <a:lnTo>
                    <a:pt x="90601" y="2019"/>
                  </a:lnTo>
                  <a:lnTo>
                    <a:pt x="86842" y="711"/>
                  </a:lnTo>
                  <a:lnTo>
                    <a:pt x="84810" y="0"/>
                  </a:lnTo>
                  <a:lnTo>
                    <a:pt x="83134" y="1371"/>
                  </a:lnTo>
                  <a:lnTo>
                    <a:pt x="79908" y="3975"/>
                  </a:lnTo>
                  <a:lnTo>
                    <a:pt x="78244" y="5321"/>
                  </a:lnTo>
                  <a:lnTo>
                    <a:pt x="77990" y="7772"/>
                  </a:lnTo>
                  <a:lnTo>
                    <a:pt x="80695" y="11087"/>
                  </a:lnTo>
                  <a:lnTo>
                    <a:pt x="83134" y="11341"/>
                  </a:lnTo>
                  <a:lnTo>
                    <a:pt x="84797" y="9994"/>
                  </a:lnTo>
                  <a:lnTo>
                    <a:pt x="86334" y="8750"/>
                  </a:lnTo>
                  <a:lnTo>
                    <a:pt x="88049" y="9334"/>
                  </a:lnTo>
                  <a:lnTo>
                    <a:pt x="90068" y="10045"/>
                  </a:lnTo>
                  <a:lnTo>
                    <a:pt x="90766" y="9715"/>
                  </a:lnTo>
                  <a:lnTo>
                    <a:pt x="91109" y="10401"/>
                  </a:lnTo>
                  <a:lnTo>
                    <a:pt x="93129" y="11099"/>
                  </a:lnTo>
                  <a:lnTo>
                    <a:pt x="99834" y="13436"/>
                  </a:lnTo>
                  <a:lnTo>
                    <a:pt x="101866" y="14135"/>
                  </a:lnTo>
                  <a:lnTo>
                    <a:pt x="104063" y="13068"/>
                  </a:lnTo>
                  <a:lnTo>
                    <a:pt x="105473" y="9017"/>
                  </a:lnTo>
                  <a:close/>
                </a:path>
                <a:path w="207010" h="74930">
                  <a:moveTo>
                    <a:pt x="137706" y="20205"/>
                  </a:moveTo>
                  <a:lnTo>
                    <a:pt x="136626" y="17995"/>
                  </a:lnTo>
                  <a:lnTo>
                    <a:pt x="134607" y="17297"/>
                  </a:lnTo>
                  <a:lnTo>
                    <a:pt x="121183" y="12636"/>
                  </a:lnTo>
                  <a:lnTo>
                    <a:pt x="119164" y="11938"/>
                  </a:lnTo>
                  <a:lnTo>
                    <a:pt x="116954" y="13004"/>
                  </a:lnTo>
                  <a:lnTo>
                    <a:pt x="115557" y="17043"/>
                  </a:lnTo>
                  <a:lnTo>
                    <a:pt x="116624" y="19253"/>
                  </a:lnTo>
                  <a:lnTo>
                    <a:pt x="118643" y="19951"/>
                  </a:lnTo>
                  <a:lnTo>
                    <a:pt x="132067" y="24612"/>
                  </a:lnTo>
                  <a:lnTo>
                    <a:pt x="134086" y="25323"/>
                  </a:lnTo>
                  <a:lnTo>
                    <a:pt x="136296" y="24244"/>
                  </a:lnTo>
                  <a:lnTo>
                    <a:pt x="137706" y="20205"/>
                  </a:lnTo>
                  <a:close/>
                </a:path>
                <a:path w="207010" h="74930">
                  <a:moveTo>
                    <a:pt x="163220" y="29057"/>
                  </a:moveTo>
                  <a:lnTo>
                    <a:pt x="162153" y="26847"/>
                  </a:lnTo>
                  <a:lnTo>
                    <a:pt x="160121" y="26149"/>
                  </a:lnTo>
                  <a:lnTo>
                    <a:pt x="153416" y="23825"/>
                  </a:lnTo>
                  <a:lnTo>
                    <a:pt x="151396" y="23114"/>
                  </a:lnTo>
                  <a:lnTo>
                    <a:pt x="149186" y="24193"/>
                  </a:lnTo>
                  <a:lnTo>
                    <a:pt x="147777" y="28232"/>
                  </a:lnTo>
                  <a:lnTo>
                    <a:pt x="148856" y="30441"/>
                  </a:lnTo>
                  <a:lnTo>
                    <a:pt x="150876" y="31140"/>
                  </a:lnTo>
                  <a:lnTo>
                    <a:pt x="157581" y="33477"/>
                  </a:lnTo>
                  <a:lnTo>
                    <a:pt x="159600" y="34175"/>
                  </a:lnTo>
                  <a:lnTo>
                    <a:pt x="161810" y="33108"/>
                  </a:lnTo>
                  <a:lnTo>
                    <a:pt x="163220" y="29057"/>
                  </a:lnTo>
                  <a:close/>
                </a:path>
                <a:path w="207010" h="74930">
                  <a:moveTo>
                    <a:pt x="186715" y="24904"/>
                  </a:moveTo>
                  <a:lnTo>
                    <a:pt x="183845" y="21729"/>
                  </a:lnTo>
                  <a:lnTo>
                    <a:pt x="181394" y="21602"/>
                  </a:lnTo>
                  <a:lnTo>
                    <a:pt x="179806" y="23037"/>
                  </a:lnTo>
                  <a:lnTo>
                    <a:pt x="177609" y="25031"/>
                  </a:lnTo>
                  <a:lnTo>
                    <a:pt x="176009" y="26466"/>
                  </a:lnTo>
                  <a:lnTo>
                    <a:pt x="175945" y="27597"/>
                  </a:lnTo>
                  <a:lnTo>
                    <a:pt x="174815" y="27533"/>
                  </a:lnTo>
                  <a:lnTo>
                    <a:pt x="173228" y="28968"/>
                  </a:lnTo>
                  <a:lnTo>
                    <a:pt x="172948" y="29235"/>
                  </a:lnTo>
                  <a:lnTo>
                    <a:pt x="172948" y="34086"/>
                  </a:lnTo>
                  <a:lnTo>
                    <a:pt x="172821" y="34709"/>
                  </a:lnTo>
                  <a:lnTo>
                    <a:pt x="172948" y="34086"/>
                  </a:lnTo>
                  <a:lnTo>
                    <a:pt x="172948" y="29235"/>
                  </a:lnTo>
                  <a:lnTo>
                    <a:pt x="171856" y="30226"/>
                  </a:lnTo>
                  <a:lnTo>
                    <a:pt x="170256" y="29667"/>
                  </a:lnTo>
                  <a:lnTo>
                    <a:pt x="168236" y="28968"/>
                  </a:lnTo>
                  <a:lnTo>
                    <a:pt x="166027" y="30035"/>
                  </a:lnTo>
                  <a:lnTo>
                    <a:pt x="164630" y="34086"/>
                  </a:lnTo>
                  <a:lnTo>
                    <a:pt x="165696" y="36296"/>
                  </a:lnTo>
                  <a:lnTo>
                    <a:pt x="167716" y="36995"/>
                  </a:lnTo>
                  <a:lnTo>
                    <a:pt x="171488" y="38303"/>
                  </a:lnTo>
                  <a:lnTo>
                    <a:pt x="173659" y="39052"/>
                  </a:lnTo>
                  <a:lnTo>
                    <a:pt x="175361" y="37503"/>
                  </a:lnTo>
                  <a:lnTo>
                    <a:pt x="178435" y="34709"/>
                  </a:lnTo>
                  <a:lnTo>
                    <a:pt x="180022" y="33274"/>
                  </a:lnTo>
                  <a:lnTo>
                    <a:pt x="180073" y="32169"/>
                  </a:lnTo>
                  <a:lnTo>
                    <a:pt x="181203" y="32219"/>
                  </a:lnTo>
                  <a:lnTo>
                    <a:pt x="182791" y="30784"/>
                  </a:lnTo>
                  <a:lnTo>
                    <a:pt x="185000" y="28790"/>
                  </a:lnTo>
                  <a:lnTo>
                    <a:pt x="186588" y="27355"/>
                  </a:lnTo>
                  <a:lnTo>
                    <a:pt x="186715" y="24904"/>
                  </a:lnTo>
                  <a:close/>
                </a:path>
                <a:path w="207010" h="74930">
                  <a:moveTo>
                    <a:pt x="195084" y="17360"/>
                  </a:moveTo>
                  <a:lnTo>
                    <a:pt x="192214" y="14173"/>
                  </a:lnTo>
                  <a:lnTo>
                    <a:pt x="189763" y="14058"/>
                  </a:lnTo>
                  <a:lnTo>
                    <a:pt x="188175" y="15481"/>
                  </a:lnTo>
                  <a:lnTo>
                    <a:pt x="185966" y="17475"/>
                  </a:lnTo>
                  <a:lnTo>
                    <a:pt x="184378" y="18910"/>
                  </a:lnTo>
                  <a:lnTo>
                    <a:pt x="184251" y="21361"/>
                  </a:lnTo>
                  <a:lnTo>
                    <a:pt x="187121" y="24536"/>
                  </a:lnTo>
                  <a:lnTo>
                    <a:pt x="189572" y="24663"/>
                  </a:lnTo>
                  <a:lnTo>
                    <a:pt x="191160" y="23228"/>
                  </a:lnTo>
                  <a:lnTo>
                    <a:pt x="193370" y="21234"/>
                  </a:lnTo>
                  <a:lnTo>
                    <a:pt x="194957" y="19799"/>
                  </a:lnTo>
                  <a:lnTo>
                    <a:pt x="195084" y="17360"/>
                  </a:lnTo>
                  <a:close/>
                </a:path>
                <a:path w="207010" h="74930">
                  <a:moveTo>
                    <a:pt x="206895" y="6680"/>
                  </a:moveTo>
                  <a:lnTo>
                    <a:pt x="204025" y="3505"/>
                  </a:lnTo>
                  <a:lnTo>
                    <a:pt x="201574" y="3378"/>
                  </a:lnTo>
                  <a:lnTo>
                    <a:pt x="199986" y="4813"/>
                  </a:lnTo>
                  <a:lnTo>
                    <a:pt x="196888" y="7607"/>
                  </a:lnTo>
                  <a:lnTo>
                    <a:pt x="195300" y="9042"/>
                  </a:lnTo>
                  <a:lnTo>
                    <a:pt x="195173" y="11493"/>
                  </a:lnTo>
                  <a:lnTo>
                    <a:pt x="198043" y="14668"/>
                  </a:lnTo>
                  <a:lnTo>
                    <a:pt x="200494" y="14795"/>
                  </a:lnTo>
                  <a:lnTo>
                    <a:pt x="202082" y="13360"/>
                  </a:lnTo>
                  <a:lnTo>
                    <a:pt x="205181" y="10566"/>
                  </a:lnTo>
                  <a:lnTo>
                    <a:pt x="206768" y="9131"/>
                  </a:lnTo>
                  <a:lnTo>
                    <a:pt x="206895" y="6680"/>
                  </a:lnTo>
                  <a:close/>
                </a:path>
              </a:pathLst>
            </a:custGeom>
            <a:solidFill>
              <a:srgbClr val="F693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0" name="object 200" descr=""/>
            <p:cNvSpPr/>
            <p:nvPr/>
          </p:nvSpPr>
          <p:spPr>
            <a:xfrm>
              <a:off x="2997975" y="14329154"/>
              <a:ext cx="57150" cy="32384"/>
            </a:xfrm>
            <a:custGeom>
              <a:avLst/>
              <a:gdLst/>
              <a:ahLst/>
              <a:cxnLst/>
              <a:rect l="l" t="t" r="r" b="b"/>
              <a:pathLst>
                <a:path w="57150" h="32384">
                  <a:moveTo>
                    <a:pt x="28340" y="0"/>
                  </a:moveTo>
                  <a:lnTo>
                    <a:pt x="20899" y="0"/>
                  </a:lnTo>
                  <a:lnTo>
                    <a:pt x="14033" y="1564"/>
                  </a:lnTo>
                  <a:lnTo>
                    <a:pt x="3961" y="6807"/>
                  </a:lnTo>
                  <a:lnTo>
                    <a:pt x="0" y="10837"/>
                  </a:lnTo>
                  <a:lnTo>
                    <a:pt x="0" y="21144"/>
                  </a:lnTo>
                  <a:lnTo>
                    <a:pt x="3961" y="25174"/>
                  </a:lnTo>
                  <a:lnTo>
                    <a:pt x="14033" y="30417"/>
                  </a:lnTo>
                  <a:lnTo>
                    <a:pt x="20899" y="31981"/>
                  </a:lnTo>
                  <a:lnTo>
                    <a:pt x="28340" y="31981"/>
                  </a:lnTo>
                  <a:lnTo>
                    <a:pt x="28340" y="26815"/>
                  </a:lnTo>
                  <a:lnTo>
                    <a:pt x="21556" y="26815"/>
                  </a:lnTo>
                  <a:lnTo>
                    <a:pt x="15543" y="25378"/>
                  </a:lnTo>
                  <a:lnTo>
                    <a:pt x="6970" y="20915"/>
                  </a:lnTo>
                  <a:lnTo>
                    <a:pt x="5166" y="18242"/>
                  </a:lnTo>
                  <a:lnTo>
                    <a:pt x="5166" y="13739"/>
                  </a:lnTo>
                  <a:lnTo>
                    <a:pt x="6970" y="11065"/>
                  </a:lnTo>
                  <a:lnTo>
                    <a:pt x="15543" y="6603"/>
                  </a:lnTo>
                  <a:lnTo>
                    <a:pt x="21556" y="5166"/>
                  </a:lnTo>
                  <a:lnTo>
                    <a:pt x="28340" y="5166"/>
                  </a:lnTo>
                  <a:lnTo>
                    <a:pt x="28340" y="0"/>
                  </a:lnTo>
                  <a:close/>
                </a:path>
                <a:path w="57150" h="32384">
                  <a:moveTo>
                    <a:pt x="35782" y="0"/>
                  </a:moveTo>
                  <a:lnTo>
                    <a:pt x="28340" y="0"/>
                  </a:lnTo>
                  <a:lnTo>
                    <a:pt x="28340" y="5166"/>
                  </a:lnTo>
                  <a:lnTo>
                    <a:pt x="35124" y="5166"/>
                  </a:lnTo>
                  <a:lnTo>
                    <a:pt x="41138" y="6603"/>
                  </a:lnTo>
                  <a:lnTo>
                    <a:pt x="49711" y="11065"/>
                  </a:lnTo>
                  <a:lnTo>
                    <a:pt x="51515" y="13739"/>
                  </a:lnTo>
                  <a:lnTo>
                    <a:pt x="51515" y="18242"/>
                  </a:lnTo>
                  <a:lnTo>
                    <a:pt x="49711" y="20915"/>
                  </a:lnTo>
                  <a:lnTo>
                    <a:pt x="41138" y="25378"/>
                  </a:lnTo>
                  <a:lnTo>
                    <a:pt x="35124" y="26815"/>
                  </a:lnTo>
                  <a:lnTo>
                    <a:pt x="28340" y="26815"/>
                  </a:lnTo>
                  <a:lnTo>
                    <a:pt x="28340" y="31981"/>
                  </a:lnTo>
                  <a:lnTo>
                    <a:pt x="35782" y="31981"/>
                  </a:lnTo>
                  <a:lnTo>
                    <a:pt x="42647" y="30417"/>
                  </a:lnTo>
                  <a:lnTo>
                    <a:pt x="52719" y="25174"/>
                  </a:lnTo>
                  <a:lnTo>
                    <a:pt x="56681" y="21144"/>
                  </a:lnTo>
                  <a:lnTo>
                    <a:pt x="56681" y="10837"/>
                  </a:lnTo>
                  <a:lnTo>
                    <a:pt x="52719" y="6807"/>
                  </a:lnTo>
                  <a:lnTo>
                    <a:pt x="42647" y="1564"/>
                  </a:lnTo>
                  <a:lnTo>
                    <a:pt x="35782" y="0"/>
                  </a:lnTo>
                  <a:close/>
                </a:path>
              </a:pathLst>
            </a:custGeom>
            <a:solidFill>
              <a:srgbClr val="38B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1" name="object 201" descr=""/>
            <p:cNvSpPr/>
            <p:nvPr/>
          </p:nvSpPr>
          <p:spPr>
            <a:xfrm>
              <a:off x="2987719" y="14195172"/>
              <a:ext cx="83820" cy="153670"/>
            </a:xfrm>
            <a:custGeom>
              <a:avLst/>
              <a:gdLst/>
              <a:ahLst/>
              <a:cxnLst/>
              <a:rect l="l" t="t" r="r" b="b"/>
              <a:pathLst>
                <a:path w="83819" h="153669">
                  <a:moveTo>
                    <a:pt x="46793" y="0"/>
                  </a:moveTo>
                  <a:lnTo>
                    <a:pt x="4989" y="23664"/>
                  </a:lnTo>
                  <a:lnTo>
                    <a:pt x="0" y="49566"/>
                  </a:lnTo>
                  <a:lnTo>
                    <a:pt x="1404" y="61999"/>
                  </a:lnTo>
                  <a:lnTo>
                    <a:pt x="14865" y="103641"/>
                  </a:lnTo>
                  <a:lnTo>
                    <a:pt x="40058" y="153544"/>
                  </a:lnTo>
                  <a:lnTo>
                    <a:pt x="45145" y="145195"/>
                  </a:lnTo>
                  <a:lnTo>
                    <a:pt x="67984" y="102318"/>
                  </a:lnTo>
                  <a:lnTo>
                    <a:pt x="81922" y="65987"/>
                  </a:lnTo>
                  <a:lnTo>
                    <a:pt x="83579" y="46410"/>
                  </a:lnTo>
                  <a:lnTo>
                    <a:pt x="83547" y="45327"/>
                  </a:lnTo>
                  <a:lnTo>
                    <a:pt x="58434" y="4500"/>
                  </a:lnTo>
                  <a:lnTo>
                    <a:pt x="46793" y="0"/>
                  </a:lnTo>
                  <a:close/>
                </a:path>
              </a:pathLst>
            </a:custGeom>
            <a:solidFill>
              <a:srgbClr val="E4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2" name="object 202" descr=""/>
            <p:cNvSpPr/>
            <p:nvPr/>
          </p:nvSpPr>
          <p:spPr>
            <a:xfrm>
              <a:off x="3004030" y="14215639"/>
              <a:ext cx="50165" cy="58419"/>
            </a:xfrm>
            <a:custGeom>
              <a:avLst/>
              <a:gdLst/>
              <a:ahLst/>
              <a:cxnLst/>
              <a:rect l="l" t="t" r="r" b="b"/>
              <a:pathLst>
                <a:path w="50164" h="58419">
                  <a:moveTo>
                    <a:pt x="25050" y="0"/>
                  </a:moveTo>
                  <a:lnTo>
                    <a:pt x="15299" y="2274"/>
                  </a:lnTo>
                  <a:lnTo>
                    <a:pt x="7337" y="8475"/>
                  </a:lnTo>
                  <a:lnTo>
                    <a:pt x="1968" y="17674"/>
                  </a:lnTo>
                  <a:lnTo>
                    <a:pt x="0" y="28937"/>
                  </a:lnTo>
                  <a:lnTo>
                    <a:pt x="1968" y="40201"/>
                  </a:lnTo>
                  <a:lnTo>
                    <a:pt x="7337" y="49400"/>
                  </a:lnTo>
                  <a:lnTo>
                    <a:pt x="15299" y="55601"/>
                  </a:lnTo>
                  <a:lnTo>
                    <a:pt x="25050" y="57875"/>
                  </a:lnTo>
                  <a:lnTo>
                    <a:pt x="34801" y="55601"/>
                  </a:lnTo>
                  <a:lnTo>
                    <a:pt x="42764" y="49400"/>
                  </a:lnTo>
                  <a:lnTo>
                    <a:pt x="48132" y="40201"/>
                  </a:lnTo>
                  <a:lnTo>
                    <a:pt x="50101" y="28937"/>
                  </a:lnTo>
                  <a:lnTo>
                    <a:pt x="48132" y="17674"/>
                  </a:lnTo>
                  <a:lnTo>
                    <a:pt x="42764" y="8475"/>
                  </a:lnTo>
                  <a:lnTo>
                    <a:pt x="34801" y="2274"/>
                  </a:lnTo>
                  <a:lnTo>
                    <a:pt x="25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3" name="object 203" descr=""/>
            <p:cNvSpPr/>
            <p:nvPr/>
          </p:nvSpPr>
          <p:spPr>
            <a:xfrm>
              <a:off x="2843123" y="14175333"/>
              <a:ext cx="354330" cy="233045"/>
            </a:xfrm>
            <a:custGeom>
              <a:avLst/>
              <a:gdLst/>
              <a:ahLst/>
              <a:cxnLst/>
              <a:rect l="l" t="t" r="r" b="b"/>
              <a:pathLst>
                <a:path w="354330" h="233044">
                  <a:moveTo>
                    <a:pt x="151384" y="127254"/>
                  </a:moveTo>
                  <a:lnTo>
                    <a:pt x="145656" y="90004"/>
                  </a:lnTo>
                  <a:lnTo>
                    <a:pt x="142189" y="93637"/>
                  </a:lnTo>
                  <a:lnTo>
                    <a:pt x="147497" y="125564"/>
                  </a:lnTo>
                  <a:lnTo>
                    <a:pt x="89598" y="166738"/>
                  </a:lnTo>
                  <a:lnTo>
                    <a:pt x="62928" y="147929"/>
                  </a:lnTo>
                  <a:lnTo>
                    <a:pt x="55435" y="154051"/>
                  </a:lnTo>
                  <a:lnTo>
                    <a:pt x="80556" y="173177"/>
                  </a:lnTo>
                  <a:lnTo>
                    <a:pt x="0" y="230466"/>
                  </a:lnTo>
                  <a:lnTo>
                    <a:pt x="45148" y="205181"/>
                  </a:lnTo>
                  <a:lnTo>
                    <a:pt x="85420" y="176987"/>
                  </a:lnTo>
                  <a:lnTo>
                    <a:pt x="121462" y="204304"/>
                  </a:lnTo>
                  <a:lnTo>
                    <a:pt x="129768" y="195046"/>
                  </a:lnTo>
                  <a:lnTo>
                    <a:pt x="94462" y="170167"/>
                  </a:lnTo>
                  <a:lnTo>
                    <a:pt x="151384" y="127254"/>
                  </a:lnTo>
                  <a:close/>
                </a:path>
                <a:path w="354330" h="233044">
                  <a:moveTo>
                    <a:pt x="274637" y="93599"/>
                  </a:moveTo>
                  <a:lnTo>
                    <a:pt x="243700" y="8839"/>
                  </a:lnTo>
                  <a:lnTo>
                    <a:pt x="230936" y="0"/>
                  </a:lnTo>
                  <a:lnTo>
                    <a:pt x="263029" y="89954"/>
                  </a:lnTo>
                  <a:lnTo>
                    <a:pt x="274637" y="93599"/>
                  </a:lnTo>
                  <a:close/>
                </a:path>
                <a:path w="354330" h="233044">
                  <a:moveTo>
                    <a:pt x="354291" y="215607"/>
                  </a:moveTo>
                  <a:lnTo>
                    <a:pt x="263029" y="215607"/>
                  </a:lnTo>
                  <a:lnTo>
                    <a:pt x="240995" y="140182"/>
                  </a:lnTo>
                  <a:lnTo>
                    <a:pt x="233476" y="145808"/>
                  </a:lnTo>
                  <a:lnTo>
                    <a:pt x="257759" y="225044"/>
                  </a:lnTo>
                  <a:lnTo>
                    <a:pt x="345414" y="225044"/>
                  </a:lnTo>
                  <a:lnTo>
                    <a:pt x="354291" y="215607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4" name="object 204" descr=""/>
            <p:cNvSpPr/>
            <p:nvPr/>
          </p:nvSpPr>
          <p:spPr>
            <a:xfrm>
              <a:off x="2864594" y="14358278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5" h="14605">
                  <a:moveTo>
                    <a:pt x="20722" y="0"/>
                  </a:moveTo>
                  <a:lnTo>
                    <a:pt x="5976" y="0"/>
                  </a:lnTo>
                  <a:lnTo>
                    <a:pt x="0" y="3159"/>
                  </a:lnTo>
                  <a:lnTo>
                    <a:pt x="0" y="10955"/>
                  </a:lnTo>
                  <a:lnTo>
                    <a:pt x="5976" y="14115"/>
                  </a:lnTo>
                  <a:lnTo>
                    <a:pt x="13349" y="14115"/>
                  </a:lnTo>
                  <a:lnTo>
                    <a:pt x="20722" y="14115"/>
                  </a:lnTo>
                  <a:lnTo>
                    <a:pt x="26699" y="10955"/>
                  </a:lnTo>
                  <a:lnTo>
                    <a:pt x="26699" y="3159"/>
                  </a:lnTo>
                  <a:lnTo>
                    <a:pt x="2072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5" name="object 205" descr=""/>
            <p:cNvSpPr/>
            <p:nvPr/>
          </p:nvSpPr>
          <p:spPr>
            <a:xfrm>
              <a:off x="2960541" y="14393820"/>
              <a:ext cx="128270" cy="92710"/>
            </a:xfrm>
            <a:custGeom>
              <a:avLst/>
              <a:gdLst/>
              <a:ahLst/>
              <a:cxnLst/>
              <a:rect l="l" t="t" r="r" b="b"/>
              <a:pathLst>
                <a:path w="128269" h="92709">
                  <a:moveTo>
                    <a:pt x="31513" y="0"/>
                  </a:moveTo>
                  <a:lnTo>
                    <a:pt x="14369" y="1874"/>
                  </a:lnTo>
                  <a:lnTo>
                    <a:pt x="8009" y="3429"/>
                  </a:lnTo>
                  <a:lnTo>
                    <a:pt x="0" y="14078"/>
                  </a:lnTo>
                  <a:lnTo>
                    <a:pt x="13518" y="11942"/>
                  </a:lnTo>
                  <a:lnTo>
                    <a:pt x="44948" y="10416"/>
                  </a:lnTo>
                  <a:lnTo>
                    <a:pt x="80604" y="16826"/>
                  </a:lnTo>
                  <a:lnTo>
                    <a:pt x="106799" y="38499"/>
                  </a:lnTo>
                  <a:lnTo>
                    <a:pt x="117350" y="64761"/>
                  </a:lnTo>
                  <a:lnTo>
                    <a:pt x="118588" y="81269"/>
                  </a:lnTo>
                  <a:lnTo>
                    <a:pt x="115601" y="89840"/>
                  </a:lnTo>
                  <a:lnTo>
                    <a:pt x="113474" y="92293"/>
                  </a:lnTo>
                  <a:lnTo>
                    <a:pt x="127814" y="82913"/>
                  </a:lnTo>
                  <a:lnTo>
                    <a:pt x="110719" y="31799"/>
                  </a:lnTo>
                  <a:lnTo>
                    <a:pt x="56538" y="1990"/>
                  </a:lnTo>
                  <a:lnTo>
                    <a:pt x="31513" y="0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06" name="object 206" descr="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972053" y="14452566"/>
              <a:ext cx="76581" cy="57894"/>
            </a:xfrm>
            <a:prstGeom prst="rect">
              <a:avLst/>
            </a:prstGeom>
          </p:spPr>
        </p:pic>
        <p:sp>
          <p:nvSpPr>
            <p:cNvPr id="207" name="object 207" descr=""/>
            <p:cNvSpPr/>
            <p:nvPr/>
          </p:nvSpPr>
          <p:spPr>
            <a:xfrm>
              <a:off x="3022406" y="14402165"/>
              <a:ext cx="8255" cy="60325"/>
            </a:xfrm>
            <a:custGeom>
              <a:avLst/>
              <a:gdLst/>
              <a:ahLst/>
              <a:cxnLst/>
              <a:rect l="l" t="t" r="r" b="b"/>
              <a:pathLst>
                <a:path w="8255" h="60325">
                  <a:moveTo>
                    <a:pt x="6439" y="0"/>
                  </a:moveTo>
                  <a:lnTo>
                    <a:pt x="4696" y="0"/>
                  </a:lnTo>
                  <a:lnTo>
                    <a:pt x="1413" y="0"/>
                  </a:lnTo>
                  <a:lnTo>
                    <a:pt x="0" y="1632"/>
                  </a:lnTo>
                  <a:lnTo>
                    <a:pt x="0" y="58547"/>
                  </a:lnTo>
                  <a:lnTo>
                    <a:pt x="1413" y="60180"/>
                  </a:lnTo>
                  <a:lnTo>
                    <a:pt x="6439" y="60180"/>
                  </a:lnTo>
                  <a:lnTo>
                    <a:pt x="7852" y="58547"/>
                  </a:lnTo>
                  <a:lnTo>
                    <a:pt x="7852" y="1632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8" name="object 208" descr=""/>
            <p:cNvSpPr/>
            <p:nvPr/>
          </p:nvSpPr>
          <p:spPr>
            <a:xfrm>
              <a:off x="3004768" y="14376745"/>
              <a:ext cx="44450" cy="67945"/>
            </a:xfrm>
            <a:custGeom>
              <a:avLst/>
              <a:gdLst/>
              <a:ahLst/>
              <a:cxnLst/>
              <a:rect l="l" t="t" r="r" b="b"/>
              <a:pathLst>
                <a:path w="44450" h="67944">
                  <a:moveTo>
                    <a:pt x="26368" y="0"/>
                  </a:moveTo>
                  <a:lnTo>
                    <a:pt x="4538" y="25057"/>
                  </a:lnTo>
                  <a:lnTo>
                    <a:pt x="1885" y="32656"/>
                  </a:lnTo>
                  <a:lnTo>
                    <a:pt x="350" y="40713"/>
                  </a:lnTo>
                  <a:lnTo>
                    <a:pt x="0" y="48897"/>
                  </a:lnTo>
                  <a:lnTo>
                    <a:pt x="2331" y="58842"/>
                  </a:lnTo>
                  <a:lnTo>
                    <a:pt x="8530" y="64480"/>
                  </a:lnTo>
                  <a:lnTo>
                    <a:pt x="16876" y="66984"/>
                  </a:lnTo>
                  <a:lnTo>
                    <a:pt x="25647" y="67530"/>
                  </a:lnTo>
                  <a:lnTo>
                    <a:pt x="32118" y="67530"/>
                  </a:lnTo>
                  <a:lnTo>
                    <a:pt x="41353" y="63085"/>
                  </a:lnTo>
                  <a:lnTo>
                    <a:pt x="42924" y="54975"/>
                  </a:lnTo>
                  <a:lnTo>
                    <a:pt x="43834" y="50076"/>
                  </a:lnTo>
                  <a:lnTo>
                    <a:pt x="42280" y="44307"/>
                  </a:lnTo>
                  <a:lnTo>
                    <a:pt x="41353" y="39517"/>
                  </a:lnTo>
                  <a:lnTo>
                    <a:pt x="40960" y="37739"/>
                  </a:lnTo>
                  <a:lnTo>
                    <a:pt x="38434" y="26425"/>
                  </a:lnTo>
                  <a:lnTo>
                    <a:pt x="33569" y="11259"/>
                  </a:lnTo>
                  <a:lnTo>
                    <a:pt x="26368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9" name="object 209" descr=""/>
            <p:cNvSpPr/>
            <p:nvPr/>
          </p:nvSpPr>
          <p:spPr>
            <a:xfrm>
              <a:off x="3026332" y="14374969"/>
              <a:ext cx="22860" cy="69850"/>
            </a:xfrm>
            <a:custGeom>
              <a:avLst/>
              <a:gdLst/>
              <a:ahLst/>
              <a:cxnLst/>
              <a:rect l="l" t="t" r="r" b="b"/>
              <a:pathLst>
                <a:path w="22860" h="69850">
                  <a:moveTo>
                    <a:pt x="314" y="0"/>
                  </a:moveTo>
                  <a:lnTo>
                    <a:pt x="2993" y="12892"/>
                  </a:lnTo>
                  <a:lnTo>
                    <a:pt x="5412" y="26003"/>
                  </a:lnTo>
                  <a:lnTo>
                    <a:pt x="6703" y="39188"/>
                  </a:lnTo>
                  <a:lnTo>
                    <a:pt x="5999" y="52306"/>
                  </a:lnTo>
                  <a:lnTo>
                    <a:pt x="5151" y="58372"/>
                  </a:lnTo>
                  <a:lnTo>
                    <a:pt x="3098" y="64129"/>
                  </a:lnTo>
                  <a:lnTo>
                    <a:pt x="0" y="69124"/>
                  </a:lnTo>
                  <a:lnTo>
                    <a:pt x="1570" y="69124"/>
                  </a:lnTo>
                  <a:lnTo>
                    <a:pt x="2999" y="69233"/>
                  </a:lnTo>
                  <a:lnTo>
                    <a:pt x="10899" y="69233"/>
                  </a:lnTo>
                  <a:lnTo>
                    <a:pt x="20134" y="64788"/>
                  </a:lnTo>
                  <a:lnTo>
                    <a:pt x="21705" y="56678"/>
                  </a:lnTo>
                  <a:lnTo>
                    <a:pt x="22537" y="51852"/>
                  </a:lnTo>
                  <a:lnTo>
                    <a:pt x="20982" y="46064"/>
                  </a:lnTo>
                  <a:lnTo>
                    <a:pt x="20087" y="41275"/>
                  </a:lnTo>
                  <a:lnTo>
                    <a:pt x="19742" y="39460"/>
                  </a:lnTo>
                  <a:lnTo>
                    <a:pt x="17638" y="29794"/>
                  </a:lnTo>
                  <a:lnTo>
                    <a:pt x="13691" y="16423"/>
                  </a:lnTo>
                  <a:lnTo>
                    <a:pt x="7912" y="4706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0" name="object 210" descr=""/>
            <p:cNvSpPr/>
            <p:nvPr/>
          </p:nvSpPr>
          <p:spPr>
            <a:xfrm>
              <a:off x="3043216" y="14449120"/>
              <a:ext cx="5715" cy="42545"/>
            </a:xfrm>
            <a:custGeom>
              <a:avLst/>
              <a:gdLst/>
              <a:ahLst/>
              <a:cxnLst/>
              <a:rect l="l" t="t" r="r" b="b"/>
              <a:pathLst>
                <a:path w="5714" h="42544">
                  <a:moveTo>
                    <a:pt x="4257" y="0"/>
                  </a:moveTo>
                  <a:lnTo>
                    <a:pt x="2748" y="0"/>
                  </a:lnTo>
                  <a:lnTo>
                    <a:pt x="1223" y="0"/>
                  </a:lnTo>
                  <a:lnTo>
                    <a:pt x="0" y="1413"/>
                  </a:lnTo>
                  <a:lnTo>
                    <a:pt x="0" y="40551"/>
                  </a:lnTo>
                  <a:lnTo>
                    <a:pt x="1223" y="41964"/>
                  </a:lnTo>
                  <a:lnTo>
                    <a:pt x="4257" y="41964"/>
                  </a:lnTo>
                  <a:lnTo>
                    <a:pt x="5481" y="40551"/>
                  </a:lnTo>
                  <a:lnTo>
                    <a:pt x="5481" y="1413"/>
                  </a:lnTo>
                  <a:lnTo>
                    <a:pt x="4257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1" name="object 211" descr=""/>
            <p:cNvSpPr/>
            <p:nvPr/>
          </p:nvSpPr>
          <p:spPr>
            <a:xfrm>
              <a:off x="3030793" y="14431384"/>
              <a:ext cx="31115" cy="47625"/>
            </a:xfrm>
            <a:custGeom>
              <a:avLst/>
              <a:gdLst/>
              <a:ahLst/>
              <a:cxnLst/>
              <a:rect l="l" t="t" r="r" b="b"/>
              <a:pathLst>
                <a:path w="31114" h="47625">
                  <a:moveTo>
                    <a:pt x="18517" y="0"/>
                  </a:moveTo>
                  <a:lnTo>
                    <a:pt x="11873" y="282"/>
                  </a:lnTo>
                  <a:lnTo>
                    <a:pt x="6784" y="4491"/>
                  </a:lnTo>
                  <a:lnTo>
                    <a:pt x="5339" y="11040"/>
                  </a:lnTo>
                  <a:lnTo>
                    <a:pt x="3298" y="17463"/>
                  </a:lnTo>
                  <a:lnTo>
                    <a:pt x="1456" y="22761"/>
                  </a:lnTo>
                  <a:lnTo>
                    <a:pt x="394" y="28379"/>
                  </a:lnTo>
                  <a:lnTo>
                    <a:pt x="157" y="34082"/>
                  </a:lnTo>
                  <a:lnTo>
                    <a:pt x="0" y="45693"/>
                  </a:lnTo>
                  <a:lnTo>
                    <a:pt x="10224" y="47108"/>
                  </a:lnTo>
                  <a:lnTo>
                    <a:pt x="22553" y="47072"/>
                  </a:lnTo>
                  <a:lnTo>
                    <a:pt x="29040" y="43970"/>
                  </a:lnTo>
                  <a:lnTo>
                    <a:pt x="30673" y="34898"/>
                  </a:lnTo>
                  <a:lnTo>
                    <a:pt x="29605" y="30871"/>
                  </a:lnTo>
                  <a:lnTo>
                    <a:pt x="28961" y="27532"/>
                  </a:lnTo>
                  <a:lnTo>
                    <a:pt x="28694" y="26317"/>
                  </a:lnTo>
                  <a:lnTo>
                    <a:pt x="26927" y="18424"/>
                  </a:lnTo>
                  <a:lnTo>
                    <a:pt x="23535" y="7849"/>
                  </a:lnTo>
                  <a:lnTo>
                    <a:pt x="18517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2" name="object 212" descr=""/>
            <p:cNvSpPr/>
            <p:nvPr/>
          </p:nvSpPr>
          <p:spPr>
            <a:xfrm>
              <a:off x="3045964" y="14430197"/>
              <a:ext cx="15875" cy="48260"/>
            </a:xfrm>
            <a:custGeom>
              <a:avLst/>
              <a:gdLst/>
              <a:ahLst/>
              <a:cxnLst/>
              <a:rect l="l" t="t" r="r" b="b"/>
              <a:pathLst>
                <a:path w="15875" h="48259">
                  <a:moveTo>
                    <a:pt x="219" y="0"/>
                  </a:moveTo>
                  <a:lnTo>
                    <a:pt x="2092" y="8991"/>
                  </a:lnTo>
                  <a:lnTo>
                    <a:pt x="3777" y="18131"/>
                  </a:lnTo>
                  <a:lnTo>
                    <a:pt x="4672" y="27322"/>
                  </a:lnTo>
                  <a:lnTo>
                    <a:pt x="4177" y="36467"/>
                  </a:lnTo>
                  <a:lnTo>
                    <a:pt x="3589" y="40700"/>
                  </a:lnTo>
                  <a:lnTo>
                    <a:pt x="2159" y="44718"/>
                  </a:lnTo>
                  <a:lnTo>
                    <a:pt x="0" y="48205"/>
                  </a:lnTo>
                  <a:lnTo>
                    <a:pt x="7648" y="48205"/>
                  </a:lnTo>
                  <a:lnTo>
                    <a:pt x="14135" y="45103"/>
                  </a:lnTo>
                  <a:lnTo>
                    <a:pt x="15705" y="36104"/>
                  </a:lnTo>
                  <a:lnTo>
                    <a:pt x="14622" y="32131"/>
                  </a:lnTo>
                  <a:lnTo>
                    <a:pt x="13993" y="28738"/>
                  </a:lnTo>
                  <a:lnTo>
                    <a:pt x="13758" y="27504"/>
                  </a:lnTo>
                  <a:lnTo>
                    <a:pt x="12283" y="20762"/>
                  </a:lnTo>
                  <a:lnTo>
                    <a:pt x="9533" y="11439"/>
                  </a:lnTo>
                  <a:lnTo>
                    <a:pt x="5511" y="327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3" name="object 213" descr=""/>
            <p:cNvSpPr/>
            <p:nvPr/>
          </p:nvSpPr>
          <p:spPr>
            <a:xfrm>
              <a:off x="2996067" y="14433554"/>
              <a:ext cx="7620" cy="57785"/>
            </a:xfrm>
            <a:custGeom>
              <a:avLst/>
              <a:gdLst/>
              <a:ahLst/>
              <a:cxnLst/>
              <a:rect l="l" t="t" r="r" b="b"/>
              <a:pathLst>
                <a:path w="7619" h="57784">
                  <a:moveTo>
                    <a:pt x="6093" y="0"/>
                  </a:moveTo>
                  <a:lnTo>
                    <a:pt x="4350" y="0"/>
                  </a:lnTo>
                  <a:lnTo>
                    <a:pt x="1413" y="0"/>
                  </a:lnTo>
                  <a:lnTo>
                    <a:pt x="0" y="1632"/>
                  </a:lnTo>
                  <a:lnTo>
                    <a:pt x="0" y="55898"/>
                  </a:lnTo>
                  <a:lnTo>
                    <a:pt x="1413" y="57531"/>
                  </a:lnTo>
                  <a:lnTo>
                    <a:pt x="6093" y="57531"/>
                  </a:lnTo>
                  <a:lnTo>
                    <a:pt x="7507" y="55898"/>
                  </a:lnTo>
                  <a:lnTo>
                    <a:pt x="7507" y="1632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4" name="object 214" descr=""/>
            <p:cNvSpPr/>
            <p:nvPr/>
          </p:nvSpPr>
          <p:spPr>
            <a:xfrm>
              <a:off x="2979230" y="14409253"/>
              <a:ext cx="41910" cy="64769"/>
            </a:xfrm>
            <a:custGeom>
              <a:avLst/>
              <a:gdLst/>
              <a:ahLst/>
              <a:cxnLst/>
              <a:rect l="l" t="t" r="r" b="b"/>
              <a:pathLst>
                <a:path w="41910" h="64769">
                  <a:moveTo>
                    <a:pt x="25209" y="0"/>
                  </a:moveTo>
                  <a:lnTo>
                    <a:pt x="4350" y="23974"/>
                  </a:lnTo>
                  <a:lnTo>
                    <a:pt x="1809" y="31236"/>
                  </a:lnTo>
                  <a:lnTo>
                    <a:pt x="339" y="38939"/>
                  </a:lnTo>
                  <a:lnTo>
                    <a:pt x="0" y="46762"/>
                  </a:lnTo>
                  <a:lnTo>
                    <a:pt x="2229" y="56266"/>
                  </a:lnTo>
                  <a:lnTo>
                    <a:pt x="8153" y="61655"/>
                  </a:lnTo>
                  <a:lnTo>
                    <a:pt x="16129" y="64047"/>
                  </a:lnTo>
                  <a:lnTo>
                    <a:pt x="24516" y="64560"/>
                  </a:lnTo>
                  <a:lnTo>
                    <a:pt x="30704" y="64560"/>
                  </a:lnTo>
                  <a:lnTo>
                    <a:pt x="39515" y="60315"/>
                  </a:lnTo>
                  <a:lnTo>
                    <a:pt x="41824" y="47869"/>
                  </a:lnTo>
                  <a:lnTo>
                    <a:pt x="40348" y="42353"/>
                  </a:lnTo>
                  <a:lnTo>
                    <a:pt x="39154" y="36076"/>
                  </a:lnTo>
                  <a:lnTo>
                    <a:pt x="36740" y="25259"/>
                  </a:lnTo>
                  <a:lnTo>
                    <a:pt x="32090" y="10762"/>
                  </a:lnTo>
                  <a:lnTo>
                    <a:pt x="25209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5" name="object 215" descr=""/>
            <p:cNvSpPr/>
            <p:nvPr/>
          </p:nvSpPr>
          <p:spPr>
            <a:xfrm>
              <a:off x="2999837" y="14407608"/>
              <a:ext cx="21590" cy="66675"/>
            </a:xfrm>
            <a:custGeom>
              <a:avLst/>
              <a:gdLst/>
              <a:ahLst/>
              <a:cxnLst/>
              <a:rect l="l" t="t" r="r" b="b"/>
              <a:pathLst>
                <a:path w="21589" h="66675">
                  <a:moveTo>
                    <a:pt x="298" y="0"/>
                  </a:moveTo>
                  <a:lnTo>
                    <a:pt x="2861" y="12326"/>
                  </a:lnTo>
                  <a:lnTo>
                    <a:pt x="5171" y="24858"/>
                  </a:lnTo>
                  <a:lnTo>
                    <a:pt x="6403" y="37461"/>
                  </a:lnTo>
                  <a:lnTo>
                    <a:pt x="5732" y="50001"/>
                  </a:lnTo>
                  <a:lnTo>
                    <a:pt x="4925" y="55806"/>
                  </a:lnTo>
                  <a:lnTo>
                    <a:pt x="2962" y="61315"/>
                  </a:lnTo>
                  <a:lnTo>
                    <a:pt x="0" y="66094"/>
                  </a:lnTo>
                  <a:lnTo>
                    <a:pt x="1444" y="66094"/>
                  </a:lnTo>
                  <a:lnTo>
                    <a:pt x="2858" y="66203"/>
                  </a:lnTo>
                  <a:lnTo>
                    <a:pt x="10412" y="66203"/>
                  </a:lnTo>
                  <a:lnTo>
                    <a:pt x="19223" y="61958"/>
                  </a:lnTo>
                  <a:lnTo>
                    <a:pt x="21548" y="49493"/>
                  </a:lnTo>
                  <a:lnTo>
                    <a:pt x="20056" y="43978"/>
                  </a:lnTo>
                  <a:lnTo>
                    <a:pt x="19192" y="39406"/>
                  </a:lnTo>
                  <a:lnTo>
                    <a:pt x="18862" y="37719"/>
                  </a:lnTo>
                  <a:lnTo>
                    <a:pt x="16823" y="28480"/>
                  </a:lnTo>
                  <a:lnTo>
                    <a:pt x="13055" y="15695"/>
                  </a:lnTo>
                  <a:lnTo>
                    <a:pt x="7550" y="44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16" name="object 216" descr=""/>
            <p:cNvPicPr/>
            <p:nvPr/>
          </p:nvPicPr>
          <p:blipFill>
            <a:blip r:embed="rId61" cstate="print"/>
            <a:stretch>
              <a:fillRect/>
            </a:stretch>
          </p:blipFill>
          <p:spPr>
            <a:xfrm>
              <a:off x="3111206" y="14366315"/>
              <a:ext cx="30437" cy="21336"/>
            </a:xfrm>
            <a:prstGeom prst="rect">
              <a:avLst/>
            </a:prstGeom>
          </p:spPr>
        </p:pic>
        <p:sp>
          <p:nvSpPr>
            <p:cNvPr id="217" name="object 217" descr=""/>
            <p:cNvSpPr/>
            <p:nvPr/>
          </p:nvSpPr>
          <p:spPr>
            <a:xfrm>
              <a:off x="3118675" y="14299742"/>
              <a:ext cx="23495" cy="76200"/>
            </a:xfrm>
            <a:custGeom>
              <a:avLst/>
              <a:gdLst/>
              <a:ahLst/>
              <a:cxnLst/>
              <a:rect l="l" t="t" r="r" b="b"/>
              <a:pathLst>
                <a:path w="23494" h="76200">
                  <a:moveTo>
                    <a:pt x="23012" y="0"/>
                  </a:moveTo>
                  <a:lnTo>
                    <a:pt x="14592" y="0"/>
                  </a:lnTo>
                  <a:lnTo>
                    <a:pt x="14592" y="16319"/>
                  </a:lnTo>
                  <a:lnTo>
                    <a:pt x="1993" y="24777"/>
                  </a:lnTo>
                  <a:lnTo>
                    <a:pt x="0" y="32042"/>
                  </a:lnTo>
                  <a:lnTo>
                    <a:pt x="4864" y="35306"/>
                  </a:lnTo>
                  <a:lnTo>
                    <a:pt x="14592" y="28460"/>
                  </a:lnTo>
                  <a:lnTo>
                    <a:pt x="14592" y="74485"/>
                  </a:lnTo>
                  <a:lnTo>
                    <a:pt x="15786" y="75488"/>
                  </a:lnTo>
                  <a:lnTo>
                    <a:pt x="17221" y="76034"/>
                  </a:lnTo>
                  <a:lnTo>
                    <a:pt x="20167" y="76085"/>
                  </a:lnTo>
                  <a:lnTo>
                    <a:pt x="21602" y="75577"/>
                  </a:lnTo>
                  <a:lnTo>
                    <a:pt x="22821" y="74612"/>
                  </a:lnTo>
                  <a:lnTo>
                    <a:pt x="23012" y="74383"/>
                  </a:lnTo>
                  <a:lnTo>
                    <a:pt x="23012" y="0"/>
                  </a:lnTo>
                  <a:close/>
                </a:path>
              </a:pathLst>
            </a:custGeom>
            <a:solidFill>
              <a:srgbClr val="D38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8" name="object 218" descr=""/>
            <p:cNvSpPr/>
            <p:nvPr/>
          </p:nvSpPr>
          <p:spPr>
            <a:xfrm>
              <a:off x="3119751" y="14317312"/>
              <a:ext cx="14604" cy="17780"/>
            </a:xfrm>
            <a:custGeom>
              <a:avLst/>
              <a:gdLst/>
              <a:ahLst/>
              <a:cxnLst/>
              <a:rect l="l" t="t" r="r" b="b"/>
              <a:pathLst>
                <a:path w="14605" h="17780">
                  <a:moveTo>
                    <a:pt x="14417" y="0"/>
                  </a:moveTo>
                  <a:lnTo>
                    <a:pt x="2183" y="8436"/>
                  </a:lnTo>
                  <a:lnTo>
                    <a:pt x="0" y="15185"/>
                  </a:lnTo>
                  <a:lnTo>
                    <a:pt x="3800" y="17725"/>
                  </a:lnTo>
                  <a:lnTo>
                    <a:pt x="14198" y="10414"/>
                  </a:lnTo>
                  <a:lnTo>
                    <a:pt x="14417" y="0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9" name="object 219" descr=""/>
            <p:cNvSpPr/>
            <p:nvPr/>
          </p:nvSpPr>
          <p:spPr>
            <a:xfrm>
              <a:off x="3138393" y="14301889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4" h="12700">
                  <a:moveTo>
                    <a:pt x="11622" y="0"/>
                  </a:moveTo>
                  <a:lnTo>
                    <a:pt x="0" y="7093"/>
                  </a:lnTo>
                  <a:lnTo>
                    <a:pt x="3549" y="12246"/>
                  </a:lnTo>
                  <a:lnTo>
                    <a:pt x="11622" y="10160"/>
                  </a:lnTo>
                  <a:lnTo>
                    <a:pt x="16930" y="3791"/>
                  </a:lnTo>
                  <a:lnTo>
                    <a:pt x="11622" y="0"/>
                  </a:lnTo>
                  <a:close/>
                </a:path>
              </a:pathLst>
            </a:custGeom>
            <a:solidFill>
              <a:srgbClr val="D38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0" name="object 220" descr=""/>
            <p:cNvSpPr/>
            <p:nvPr/>
          </p:nvSpPr>
          <p:spPr>
            <a:xfrm>
              <a:off x="3137916" y="14299742"/>
              <a:ext cx="17780" cy="76200"/>
            </a:xfrm>
            <a:custGeom>
              <a:avLst/>
              <a:gdLst/>
              <a:ahLst/>
              <a:cxnLst/>
              <a:rect l="l" t="t" r="r" b="b"/>
              <a:pathLst>
                <a:path w="17780" h="76200">
                  <a:moveTo>
                    <a:pt x="17399" y="5943"/>
                  </a:moveTo>
                  <a:lnTo>
                    <a:pt x="14516" y="3492"/>
                  </a:lnTo>
                  <a:lnTo>
                    <a:pt x="3771" y="9702"/>
                  </a:lnTo>
                  <a:lnTo>
                    <a:pt x="3771" y="0"/>
                  </a:lnTo>
                  <a:lnTo>
                    <a:pt x="0" y="0"/>
                  </a:lnTo>
                  <a:lnTo>
                    <a:pt x="0" y="11874"/>
                  </a:lnTo>
                  <a:lnTo>
                    <a:pt x="0" y="76034"/>
                  </a:lnTo>
                  <a:lnTo>
                    <a:pt x="1282" y="75946"/>
                  </a:lnTo>
                  <a:lnTo>
                    <a:pt x="2514" y="75450"/>
                  </a:lnTo>
                  <a:lnTo>
                    <a:pt x="3581" y="74612"/>
                  </a:lnTo>
                  <a:lnTo>
                    <a:pt x="3771" y="74383"/>
                  </a:lnTo>
                  <a:lnTo>
                    <a:pt x="3771" y="19227"/>
                  </a:lnTo>
                  <a:lnTo>
                    <a:pt x="16306" y="11049"/>
                  </a:lnTo>
                  <a:lnTo>
                    <a:pt x="17399" y="5943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1" name="object 221" descr=""/>
            <p:cNvSpPr/>
            <p:nvPr/>
          </p:nvSpPr>
          <p:spPr>
            <a:xfrm>
              <a:off x="3133273" y="14297299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6533" y="0"/>
                  </a:moveTo>
                  <a:lnTo>
                    <a:pt x="1884" y="0"/>
                  </a:lnTo>
                  <a:lnTo>
                    <a:pt x="0" y="1104"/>
                  </a:lnTo>
                  <a:lnTo>
                    <a:pt x="0" y="3830"/>
                  </a:lnTo>
                  <a:lnTo>
                    <a:pt x="1884" y="4934"/>
                  </a:lnTo>
                  <a:lnTo>
                    <a:pt x="4209" y="4934"/>
                  </a:lnTo>
                  <a:lnTo>
                    <a:pt x="6533" y="4934"/>
                  </a:lnTo>
                  <a:lnTo>
                    <a:pt x="8418" y="3830"/>
                  </a:lnTo>
                  <a:lnTo>
                    <a:pt x="8418" y="1104"/>
                  </a:lnTo>
                  <a:lnTo>
                    <a:pt x="6533" y="0"/>
                  </a:lnTo>
                  <a:close/>
                </a:path>
              </a:pathLst>
            </a:custGeom>
            <a:solidFill>
              <a:srgbClr val="E9A0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2" name="object 222" descr=""/>
            <p:cNvPicPr/>
            <p:nvPr/>
          </p:nvPicPr>
          <p:blipFill>
            <a:blip r:embed="rId62" cstate="print"/>
            <a:stretch>
              <a:fillRect/>
            </a:stretch>
          </p:blipFill>
          <p:spPr>
            <a:xfrm>
              <a:off x="2841789" y="14362324"/>
              <a:ext cx="38337" cy="25327"/>
            </a:xfrm>
            <a:prstGeom prst="rect">
              <a:avLst/>
            </a:prstGeom>
          </p:spPr>
        </p:pic>
        <p:sp>
          <p:nvSpPr>
            <p:cNvPr id="223" name="object 223" descr=""/>
            <p:cNvSpPr/>
            <p:nvPr/>
          </p:nvSpPr>
          <p:spPr>
            <a:xfrm>
              <a:off x="2875400" y="14292075"/>
              <a:ext cx="5715" cy="76200"/>
            </a:xfrm>
            <a:custGeom>
              <a:avLst/>
              <a:gdLst/>
              <a:ahLst/>
              <a:cxnLst/>
              <a:rect l="l" t="t" r="r" b="b"/>
              <a:pathLst>
                <a:path w="5714" h="76200">
                  <a:moveTo>
                    <a:pt x="5088" y="0"/>
                  </a:moveTo>
                  <a:lnTo>
                    <a:pt x="0" y="0"/>
                  </a:lnTo>
                  <a:lnTo>
                    <a:pt x="0" y="74494"/>
                  </a:lnTo>
                  <a:lnTo>
                    <a:pt x="2950" y="76089"/>
                  </a:lnTo>
                  <a:lnTo>
                    <a:pt x="3436" y="75963"/>
                  </a:lnTo>
                  <a:lnTo>
                    <a:pt x="4314" y="75456"/>
                  </a:lnTo>
                  <a:lnTo>
                    <a:pt x="4693" y="75082"/>
                  </a:lnTo>
                  <a:lnTo>
                    <a:pt x="4978" y="74621"/>
                  </a:lnTo>
                  <a:lnTo>
                    <a:pt x="5088" y="74386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4" name="object 224" descr=""/>
            <p:cNvSpPr/>
            <p:nvPr/>
          </p:nvSpPr>
          <p:spPr>
            <a:xfrm>
              <a:off x="2878211" y="14292075"/>
              <a:ext cx="2540" cy="76200"/>
            </a:xfrm>
            <a:custGeom>
              <a:avLst/>
              <a:gdLst/>
              <a:ahLst/>
              <a:cxnLst/>
              <a:rect l="l" t="t" r="r" b="b"/>
              <a:pathLst>
                <a:path w="2539" h="76200">
                  <a:moveTo>
                    <a:pt x="2277" y="0"/>
                  </a:moveTo>
                  <a:lnTo>
                    <a:pt x="0" y="0"/>
                  </a:lnTo>
                  <a:lnTo>
                    <a:pt x="0" y="76037"/>
                  </a:lnTo>
                  <a:lnTo>
                    <a:pt x="851" y="75897"/>
                  </a:lnTo>
                  <a:lnTo>
                    <a:pt x="1625" y="75392"/>
                  </a:lnTo>
                  <a:lnTo>
                    <a:pt x="2167" y="74621"/>
                  </a:lnTo>
                  <a:lnTo>
                    <a:pt x="2277" y="74386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5" name="object 225" descr=""/>
            <p:cNvSpPr/>
            <p:nvPr/>
          </p:nvSpPr>
          <p:spPr>
            <a:xfrm>
              <a:off x="2875400" y="14289642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80">
                  <a:moveTo>
                    <a:pt x="3949" y="0"/>
                  </a:moveTo>
                  <a:lnTo>
                    <a:pt x="1139" y="0"/>
                  </a:lnTo>
                  <a:lnTo>
                    <a:pt x="0" y="1104"/>
                  </a:lnTo>
                  <a:lnTo>
                    <a:pt x="0" y="3830"/>
                  </a:lnTo>
                  <a:lnTo>
                    <a:pt x="1139" y="4934"/>
                  </a:lnTo>
                  <a:lnTo>
                    <a:pt x="2544" y="4934"/>
                  </a:lnTo>
                  <a:lnTo>
                    <a:pt x="3949" y="4934"/>
                  </a:lnTo>
                  <a:lnTo>
                    <a:pt x="5088" y="3830"/>
                  </a:lnTo>
                  <a:lnTo>
                    <a:pt x="5088" y="1104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DDDA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6" name="object 226" descr=""/>
            <p:cNvSpPr/>
            <p:nvPr/>
          </p:nvSpPr>
          <p:spPr>
            <a:xfrm>
              <a:off x="2861778" y="14273060"/>
              <a:ext cx="33655" cy="42545"/>
            </a:xfrm>
            <a:custGeom>
              <a:avLst/>
              <a:gdLst/>
              <a:ahLst/>
              <a:cxnLst/>
              <a:rect l="l" t="t" r="r" b="b"/>
              <a:pathLst>
                <a:path w="33655" h="42544">
                  <a:moveTo>
                    <a:pt x="4270" y="6736"/>
                  </a:moveTo>
                  <a:lnTo>
                    <a:pt x="0" y="27686"/>
                  </a:lnTo>
                  <a:lnTo>
                    <a:pt x="4723" y="37933"/>
                  </a:lnTo>
                  <a:lnTo>
                    <a:pt x="20647" y="42265"/>
                  </a:lnTo>
                  <a:lnTo>
                    <a:pt x="28832" y="35528"/>
                  </a:lnTo>
                  <a:lnTo>
                    <a:pt x="30967" y="25053"/>
                  </a:lnTo>
                  <a:lnTo>
                    <a:pt x="33103" y="14578"/>
                  </a:lnTo>
                  <a:lnTo>
                    <a:pt x="28379" y="4331"/>
                  </a:lnTo>
                  <a:lnTo>
                    <a:pt x="12455" y="0"/>
                  </a:lnTo>
                  <a:lnTo>
                    <a:pt x="4270" y="6736"/>
                  </a:lnTo>
                  <a:close/>
                </a:path>
              </a:pathLst>
            </a:custGeom>
            <a:solidFill>
              <a:srgbClr val="CA3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7" name="object 227" descr=""/>
            <p:cNvSpPr/>
            <p:nvPr/>
          </p:nvSpPr>
          <p:spPr>
            <a:xfrm>
              <a:off x="2865080" y="14276970"/>
              <a:ext cx="27940" cy="35560"/>
            </a:xfrm>
            <a:custGeom>
              <a:avLst/>
              <a:gdLst/>
              <a:ahLst/>
              <a:cxnLst/>
              <a:rect l="l" t="t" r="r" b="b"/>
              <a:pathLst>
                <a:path w="27939" h="35559">
                  <a:moveTo>
                    <a:pt x="3530" y="5568"/>
                  </a:moveTo>
                  <a:lnTo>
                    <a:pt x="0" y="22890"/>
                  </a:lnTo>
                  <a:lnTo>
                    <a:pt x="3907" y="31364"/>
                  </a:lnTo>
                  <a:lnTo>
                    <a:pt x="17078" y="34946"/>
                  </a:lnTo>
                  <a:lnTo>
                    <a:pt x="23848" y="29377"/>
                  </a:lnTo>
                  <a:lnTo>
                    <a:pt x="25614" y="20716"/>
                  </a:lnTo>
                  <a:lnTo>
                    <a:pt x="27379" y="12055"/>
                  </a:lnTo>
                  <a:lnTo>
                    <a:pt x="23472" y="3582"/>
                  </a:lnTo>
                  <a:lnTo>
                    <a:pt x="10300" y="0"/>
                  </a:lnTo>
                  <a:lnTo>
                    <a:pt x="3530" y="55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8" name="object 228" descr=""/>
            <p:cNvSpPr/>
            <p:nvPr/>
          </p:nvSpPr>
          <p:spPr>
            <a:xfrm>
              <a:off x="2871127" y="14279465"/>
              <a:ext cx="18415" cy="35560"/>
            </a:xfrm>
            <a:custGeom>
              <a:avLst/>
              <a:gdLst/>
              <a:ahLst/>
              <a:cxnLst/>
              <a:rect l="l" t="t" r="r" b="b"/>
              <a:pathLst>
                <a:path w="18414" h="35559">
                  <a:moveTo>
                    <a:pt x="14559" y="0"/>
                  </a:moveTo>
                  <a:lnTo>
                    <a:pt x="0" y="28067"/>
                  </a:lnTo>
                  <a:lnTo>
                    <a:pt x="2261" y="34961"/>
                  </a:lnTo>
                  <a:lnTo>
                    <a:pt x="3376" y="31931"/>
                  </a:lnTo>
                  <a:lnTo>
                    <a:pt x="6149" y="26134"/>
                  </a:lnTo>
                  <a:lnTo>
                    <a:pt x="11160" y="16335"/>
                  </a:lnTo>
                  <a:lnTo>
                    <a:pt x="18108" y="3011"/>
                  </a:lnTo>
                  <a:lnTo>
                    <a:pt x="14559" y="0"/>
                  </a:lnTo>
                  <a:close/>
                </a:path>
              </a:pathLst>
            </a:custGeom>
            <a:solidFill>
              <a:srgbClr val="CA3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29" name="object 229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06984" y="14307858"/>
              <a:ext cx="55205" cy="58402"/>
            </a:xfrm>
            <a:prstGeom prst="rect">
              <a:avLst/>
            </a:prstGeom>
          </p:spPr>
        </p:pic>
        <p:sp>
          <p:nvSpPr>
            <p:cNvPr id="230" name="object 230" descr=""/>
            <p:cNvSpPr/>
            <p:nvPr/>
          </p:nvSpPr>
          <p:spPr>
            <a:xfrm>
              <a:off x="2957226" y="14332896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4">
                  <a:moveTo>
                    <a:pt x="4559" y="0"/>
                  </a:moveTo>
                  <a:lnTo>
                    <a:pt x="1314" y="0"/>
                  </a:lnTo>
                  <a:lnTo>
                    <a:pt x="0" y="1518"/>
                  </a:lnTo>
                  <a:lnTo>
                    <a:pt x="0" y="17821"/>
                  </a:lnTo>
                  <a:lnTo>
                    <a:pt x="1314" y="19340"/>
                  </a:lnTo>
                  <a:lnTo>
                    <a:pt x="4559" y="19340"/>
                  </a:lnTo>
                  <a:lnTo>
                    <a:pt x="5873" y="17821"/>
                  </a:lnTo>
                  <a:lnTo>
                    <a:pt x="5873" y="3392"/>
                  </a:lnTo>
                  <a:lnTo>
                    <a:pt x="5873" y="151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1" name="object 231" descr=""/>
            <p:cNvSpPr/>
            <p:nvPr/>
          </p:nvSpPr>
          <p:spPr>
            <a:xfrm>
              <a:off x="2948887" y="14319870"/>
              <a:ext cx="22860" cy="26670"/>
            </a:xfrm>
            <a:custGeom>
              <a:avLst/>
              <a:gdLst/>
              <a:ahLst/>
              <a:cxnLst/>
              <a:rect l="l" t="t" r="r" b="b"/>
              <a:pathLst>
                <a:path w="22860" h="26669">
                  <a:moveTo>
                    <a:pt x="17504" y="0"/>
                  </a:moveTo>
                  <a:lnTo>
                    <a:pt x="5048" y="0"/>
                  </a:lnTo>
                  <a:lnTo>
                    <a:pt x="0" y="5832"/>
                  </a:lnTo>
                  <a:lnTo>
                    <a:pt x="0" y="20221"/>
                  </a:lnTo>
                  <a:lnTo>
                    <a:pt x="5048" y="26053"/>
                  </a:lnTo>
                  <a:lnTo>
                    <a:pt x="11276" y="26053"/>
                  </a:lnTo>
                  <a:lnTo>
                    <a:pt x="17504" y="26053"/>
                  </a:lnTo>
                  <a:lnTo>
                    <a:pt x="22553" y="20221"/>
                  </a:lnTo>
                  <a:lnTo>
                    <a:pt x="22553" y="5832"/>
                  </a:lnTo>
                  <a:lnTo>
                    <a:pt x="17504" y="0"/>
                  </a:lnTo>
                  <a:close/>
                </a:path>
              </a:pathLst>
            </a:custGeom>
            <a:solidFill>
              <a:srgbClr val="9CD8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2" name="object 232" descr=""/>
            <p:cNvSpPr/>
            <p:nvPr/>
          </p:nvSpPr>
          <p:spPr>
            <a:xfrm>
              <a:off x="2957745" y="14319870"/>
              <a:ext cx="13970" cy="26670"/>
            </a:xfrm>
            <a:custGeom>
              <a:avLst/>
              <a:gdLst/>
              <a:ahLst/>
              <a:cxnLst/>
              <a:rect l="l" t="t" r="r" b="b"/>
              <a:pathLst>
                <a:path w="13969" h="26669">
                  <a:moveTo>
                    <a:pt x="3988" y="12"/>
                  </a:moveTo>
                  <a:lnTo>
                    <a:pt x="2418" y="0"/>
                  </a:lnTo>
                  <a:lnTo>
                    <a:pt x="1781" y="4"/>
                  </a:lnTo>
                  <a:lnTo>
                    <a:pt x="1145" y="71"/>
                  </a:lnTo>
                  <a:lnTo>
                    <a:pt x="518" y="199"/>
                  </a:lnTo>
                  <a:lnTo>
                    <a:pt x="2797" y="1682"/>
                  </a:lnTo>
                  <a:lnTo>
                    <a:pt x="4644" y="3914"/>
                  </a:lnTo>
                  <a:lnTo>
                    <a:pt x="7004" y="9308"/>
                  </a:lnTo>
                  <a:lnTo>
                    <a:pt x="7464" y="12349"/>
                  </a:lnTo>
                  <a:lnTo>
                    <a:pt x="6888" y="17671"/>
                  </a:lnTo>
                  <a:lnTo>
                    <a:pt x="6086" y="19869"/>
                  </a:lnTo>
                  <a:lnTo>
                    <a:pt x="3568" y="23539"/>
                  </a:lnTo>
                  <a:lnTo>
                    <a:pt x="1898" y="24942"/>
                  </a:lnTo>
                  <a:lnTo>
                    <a:pt x="0" y="25762"/>
                  </a:lnTo>
                  <a:lnTo>
                    <a:pt x="1548" y="26159"/>
                  </a:lnTo>
                  <a:lnTo>
                    <a:pt x="13820" y="12619"/>
                  </a:lnTo>
                  <a:lnTo>
                    <a:pt x="13656" y="10777"/>
                  </a:lnTo>
                  <a:lnTo>
                    <a:pt x="5558" y="392"/>
                  </a:lnTo>
                  <a:lnTo>
                    <a:pt x="3988" y="12"/>
                  </a:lnTo>
                  <a:close/>
                </a:path>
              </a:pathLst>
            </a:custGeom>
            <a:solidFill>
              <a:srgbClr val="54B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3" name="object 233" descr=""/>
            <p:cNvSpPr/>
            <p:nvPr/>
          </p:nvSpPr>
          <p:spPr>
            <a:xfrm>
              <a:off x="2927810" y="14305935"/>
              <a:ext cx="7620" cy="24765"/>
            </a:xfrm>
            <a:custGeom>
              <a:avLst/>
              <a:gdLst/>
              <a:ahLst/>
              <a:cxnLst/>
              <a:rect l="l" t="t" r="r" b="b"/>
              <a:pathLst>
                <a:path w="7619" h="24765">
                  <a:moveTo>
                    <a:pt x="6019" y="0"/>
                  </a:moveTo>
                  <a:lnTo>
                    <a:pt x="4397" y="0"/>
                  </a:lnTo>
                  <a:lnTo>
                    <a:pt x="1314" y="0"/>
                  </a:lnTo>
                  <a:lnTo>
                    <a:pt x="0" y="1518"/>
                  </a:lnTo>
                  <a:lnTo>
                    <a:pt x="0" y="22665"/>
                  </a:lnTo>
                  <a:lnTo>
                    <a:pt x="1314" y="24184"/>
                  </a:lnTo>
                  <a:lnTo>
                    <a:pt x="6019" y="24184"/>
                  </a:lnTo>
                  <a:lnTo>
                    <a:pt x="7334" y="22665"/>
                  </a:lnTo>
                  <a:lnTo>
                    <a:pt x="7334" y="1518"/>
                  </a:lnTo>
                  <a:lnTo>
                    <a:pt x="601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4" name="object 234" descr=""/>
            <p:cNvSpPr/>
            <p:nvPr/>
          </p:nvSpPr>
          <p:spPr>
            <a:xfrm>
              <a:off x="2917365" y="14289642"/>
              <a:ext cx="28575" cy="33020"/>
            </a:xfrm>
            <a:custGeom>
              <a:avLst/>
              <a:gdLst/>
              <a:ahLst/>
              <a:cxnLst/>
              <a:rect l="l" t="t" r="r" b="b"/>
              <a:pathLst>
                <a:path w="28575" h="33019">
                  <a:moveTo>
                    <a:pt x="21893" y="0"/>
                  </a:moveTo>
                  <a:lnTo>
                    <a:pt x="6314" y="0"/>
                  </a:lnTo>
                  <a:lnTo>
                    <a:pt x="0" y="7294"/>
                  </a:lnTo>
                  <a:lnTo>
                    <a:pt x="0" y="25290"/>
                  </a:lnTo>
                  <a:lnTo>
                    <a:pt x="6314" y="32584"/>
                  </a:lnTo>
                  <a:lnTo>
                    <a:pt x="14103" y="32584"/>
                  </a:lnTo>
                  <a:lnTo>
                    <a:pt x="21893" y="32584"/>
                  </a:lnTo>
                  <a:lnTo>
                    <a:pt x="28207" y="25290"/>
                  </a:lnTo>
                  <a:lnTo>
                    <a:pt x="28207" y="7294"/>
                  </a:lnTo>
                  <a:lnTo>
                    <a:pt x="21893" y="0"/>
                  </a:lnTo>
                  <a:close/>
                </a:path>
              </a:pathLst>
            </a:custGeom>
            <a:solidFill>
              <a:srgbClr val="9CD8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5" name="object 235" descr=""/>
            <p:cNvSpPr/>
            <p:nvPr/>
          </p:nvSpPr>
          <p:spPr>
            <a:xfrm>
              <a:off x="2928501" y="14289597"/>
              <a:ext cx="17780" cy="33020"/>
            </a:xfrm>
            <a:custGeom>
              <a:avLst/>
              <a:gdLst/>
              <a:ahLst/>
              <a:cxnLst/>
              <a:rect l="l" t="t" r="r" b="b"/>
              <a:pathLst>
                <a:path w="17780" h="33019">
                  <a:moveTo>
                    <a:pt x="5023" y="0"/>
                  </a:moveTo>
                  <a:lnTo>
                    <a:pt x="3015" y="46"/>
                  </a:lnTo>
                  <a:lnTo>
                    <a:pt x="2220" y="53"/>
                  </a:lnTo>
                  <a:lnTo>
                    <a:pt x="1426" y="138"/>
                  </a:lnTo>
                  <a:lnTo>
                    <a:pt x="643" y="300"/>
                  </a:lnTo>
                  <a:lnTo>
                    <a:pt x="3495" y="2152"/>
                  </a:lnTo>
                  <a:lnTo>
                    <a:pt x="5806" y="4942"/>
                  </a:lnTo>
                  <a:lnTo>
                    <a:pt x="8759" y="11687"/>
                  </a:lnTo>
                  <a:lnTo>
                    <a:pt x="9334" y="15490"/>
                  </a:lnTo>
                  <a:lnTo>
                    <a:pt x="8613" y="22144"/>
                  </a:lnTo>
                  <a:lnTo>
                    <a:pt x="7610" y="24889"/>
                  </a:lnTo>
                  <a:lnTo>
                    <a:pt x="4460" y="29474"/>
                  </a:lnTo>
                  <a:lnTo>
                    <a:pt x="2373" y="31226"/>
                  </a:lnTo>
                  <a:lnTo>
                    <a:pt x="0" y="32249"/>
                  </a:lnTo>
                  <a:lnTo>
                    <a:pt x="1952" y="32790"/>
                  </a:lnTo>
                  <a:lnTo>
                    <a:pt x="17566" y="15821"/>
                  </a:lnTo>
                  <a:lnTo>
                    <a:pt x="17354" y="13488"/>
                  </a:lnTo>
                  <a:lnTo>
                    <a:pt x="7016" y="448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rgbClr val="54B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6" name="object 236" descr=""/>
            <p:cNvSpPr/>
            <p:nvPr/>
          </p:nvSpPr>
          <p:spPr>
            <a:xfrm>
              <a:off x="2954824" y="14294197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4">
                  <a:moveTo>
                    <a:pt x="4559" y="0"/>
                  </a:moveTo>
                  <a:lnTo>
                    <a:pt x="1314" y="0"/>
                  </a:lnTo>
                  <a:lnTo>
                    <a:pt x="0" y="1518"/>
                  </a:lnTo>
                  <a:lnTo>
                    <a:pt x="0" y="17821"/>
                  </a:lnTo>
                  <a:lnTo>
                    <a:pt x="1314" y="19340"/>
                  </a:lnTo>
                  <a:lnTo>
                    <a:pt x="4559" y="19340"/>
                  </a:lnTo>
                  <a:lnTo>
                    <a:pt x="5873" y="17821"/>
                  </a:lnTo>
                  <a:lnTo>
                    <a:pt x="5873" y="3392"/>
                  </a:lnTo>
                  <a:lnTo>
                    <a:pt x="5873" y="151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37" name="object 237" descr=""/>
            <p:cNvPicPr/>
            <p:nvPr/>
          </p:nvPicPr>
          <p:blipFill>
            <a:blip r:embed="rId63" cstate="print"/>
            <a:stretch>
              <a:fillRect/>
            </a:stretch>
          </p:blipFill>
          <p:spPr>
            <a:xfrm>
              <a:off x="2946468" y="14281171"/>
              <a:ext cx="81827" cy="95612"/>
            </a:xfrm>
            <a:prstGeom prst="rect">
              <a:avLst/>
            </a:prstGeom>
          </p:spPr>
        </p:pic>
        <p:sp>
          <p:nvSpPr>
            <p:cNvPr id="238" name="object 238" descr=""/>
            <p:cNvSpPr/>
            <p:nvPr/>
          </p:nvSpPr>
          <p:spPr>
            <a:xfrm>
              <a:off x="2510180" y="14688692"/>
              <a:ext cx="744220" cy="1285240"/>
            </a:xfrm>
            <a:custGeom>
              <a:avLst/>
              <a:gdLst/>
              <a:ahLst/>
              <a:cxnLst/>
              <a:rect l="l" t="t" r="r" b="b"/>
              <a:pathLst>
                <a:path w="744220" h="1285240">
                  <a:moveTo>
                    <a:pt x="265417" y="1144016"/>
                  </a:moveTo>
                  <a:lnTo>
                    <a:pt x="263779" y="1139913"/>
                  </a:lnTo>
                  <a:lnTo>
                    <a:pt x="141947" y="1015873"/>
                  </a:lnTo>
                  <a:lnTo>
                    <a:pt x="137718" y="1014196"/>
                  </a:lnTo>
                  <a:lnTo>
                    <a:pt x="132702" y="1014374"/>
                  </a:lnTo>
                  <a:lnTo>
                    <a:pt x="127698" y="1014196"/>
                  </a:lnTo>
                  <a:lnTo>
                    <a:pt x="123456" y="1015873"/>
                  </a:lnTo>
                  <a:lnTo>
                    <a:pt x="1638" y="1139913"/>
                  </a:lnTo>
                  <a:lnTo>
                    <a:pt x="0" y="1144016"/>
                  </a:lnTo>
                  <a:lnTo>
                    <a:pt x="0" y="1153693"/>
                  </a:lnTo>
                  <a:lnTo>
                    <a:pt x="1676" y="1157820"/>
                  </a:lnTo>
                  <a:lnTo>
                    <a:pt x="8420" y="1164678"/>
                  </a:lnTo>
                  <a:lnTo>
                    <a:pt x="12484" y="1166406"/>
                  </a:lnTo>
                  <a:lnTo>
                    <a:pt x="21983" y="1166406"/>
                  </a:lnTo>
                  <a:lnTo>
                    <a:pt x="25996" y="1164729"/>
                  </a:lnTo>
                  <a:lnTo>
                    <a:pt x="33172" y="1157427"/>
                  </a:lnTo>
                  <a:lnTo>
                    <a:pt x="33172" y="1272590"/>
                  </a:lnTo>
                  <a:lnTo>
                    <a:pt x="34772" y="1276553"/>
                  </a:lnTo>
                  <a:lnTo>
                    <a:pt x="41160" y="1283233"/>
                  </a:lnTo>
                  <a:lnTo>
                    <a:pt x="45097" y="1284909"/>
                  </a:lnTo>
                  <a:lnTo>
                    <a:pt x="99529" y="1284909"/>
                  </a:lnTo>
                  <a:lnTo>
                    <a:pt x="99529" y="1206601"/>
                  </a:lnTo>
                  <a:lnTo>
                    <a:pt x="100355" y="1204620"/>
                  </a:lnTo>
                  <a:lnTo>
                    <a:pt x="103632" y="1201280"/>
                  </a:lnTo>
                  <a:lnTo>
                    <a:pt x="105575" y="1200442"/>
                  </a:lnTo>
                  <a:lnTo>
                    <a:pt x="159842" y="1200442"/>
                  </a:lnTo>
                  <a:lnTo>
                    <a:pt x="161785" y="1201280"/>
                  </a:lnTo>
                  <a:lnTo>
                    <a:pt x="165061" y="1204620"/>
                  </a:lnTo>
                  <a:lnTo>
                    <a:pt x="165887" y="1206601"/>
                  </a:lnTo>
                  <a:lnTo>
                    <a:pt x="165887" y="1284909"/>
                  </a:lnTo>
                  <a:lnTo>
                    <a:pt x="220319" y="1284909"/>
                  </a:lnTo>
                  <a:lnTo>
                    <a:pt x="224243" y="1283233"/>
                  </a:lnTo>
                  <a:lnTo>
                    <a:pt x="230644" y="1276553"/>
                  </a:lnTo>
                  <a:lnTo>
                    <a:pt x="232244" y="1272590"/>
                  </a:lnTo>
                  <a:lnTo>
                    <a:pt x="232244" y="1157427"/>
                  </a:lnTo>
                  <a:lnTo>
                    <a:pt x="239407" y="1164729"/>
                  </a:lnTo>
                  <a:lnTo>
                    <a:pt x="243433" y="1166406"/>
                  </a:lnTo>
                  <a:lnTo>
                    <a:pt x="252933" y="1166406"/>
                  </a:lnTo>
                  <a:lnTo>
                    <a:pt x="256997" y="1164678"/>
                  </a:lnTo>
                  <a:lnTo>
                    <a:pt x="260362" y="1161249"/>
                  </a:lnTo>
                  <a:lnTo>
                    <a:pt x="263728" y="1157820"/>
                  </a:lnTo>
                  <a:lnTo>
                    <a:pt x="265417" y="1153693"/>
                  </a:lnTo>
                  <a:lnTo>
                    <a:pt x="265417" y="1144016"/>
                  </a:lnTo>
                  <a:close/>
                </a:path>
                <a:path w="744220" h="1285240">
                  <a:moveTo>
                    <a:pt x="501777" y="0"/>
                  </a:moveTo>
                  <a:lnTo>
                    <a:pt x="469519" y="0"/>
                  </a:lnTo>
                  <a:lnTo>
                    <a:pt x="469519" y="16776"/>
                  </a:lnTo>
                  <a:lnTo>
                    <a:pt x="501777" y="16776"/>
                  </a:lnTo>
                  <a:lnTo>
                    <a:pt x="501777" y="0"/>
                  </a:lnTo>
                  <a:close/>
                </a:path>
                <a:path w="744220" h="1285240">
                  <a:moveTo>
                    <a:pt x="663067" y="0"/>
                  </a:moveTo>
                  <a:lnTo>
                    <a:pt x="630809" y="0"/>
                  </a:lnTo>
                  <a:lnTo>
                    <a:pt x="630809" y="16776"/>
                  </a:lnTo>
                  <a:lnTo>
                    <a:pt x="663067" y="16776"/>
                  </a:lnTo>
                  <a:lnTo>
                    <a:pt x="663067" y="0"/>
                  </a:lnTo>
                  <a:close/>
                </a:path>
                <a:path w="744220" h="1285240">
                  <a:moveTo>
                    <a:pt x="743712" y="66763"/>
                  </a:moveTo>
                  <a:lnTo>
                    <a:pt x="727583" y="66763"/>
                  </a:lnTo>
                  <a:lnTo>
                    <a:pt x="727583" y="50253"/>
                  </a:lnTo>
                  <a:lnTo>
                    <a:pt x="679196" y="50253"/>
                  </a:lnTo>
                  <a:lnTo>
                    <a:pt x="679196" y="17233"/>
                  </a:lnTo>
                  <a:lnTo>
                    <a:pt x="663067" y="17233"/>
                  </a:lnTo>
                  <a:lnTo>
                    <a:pt x="663067" y="50253"/>
                  </a:lnTo>
                  <a:lnTo>
                    <a:pt x="663067" y="66763"/>
                  </a:lnTo>
                  <a:lnTo>
                    <a:pt x="663067" y="101053"/>
                  </a:lnTo>
                  <a:lnTo>
                    <a:pt x="630809" y="101053"/>
                  </a:lnTo>
                  <a:lnTo>
                    <a:pt x="630809" y="50317"/>
                  </a:lnTo>
                  <a:lnTo>
                    <a:pt x="630809" y="16776"/>
                  </a:lnTo>
                  <a:lnTo>
                    <a:pt x="614680" y="16776"/>
                  </a:lnTo>
                  <a:lnTo>
                    <a:pt x="614680" y="50253"/>
                  </a:lnTo>
                  <a:lnTo>
                    <a:pt x="517906" y="50253"/>
                  </a:lnTo>
                  <a:lnTo>
                    <a:pt x="517906" y="17233"/>
                  </a:lnTo>
                  <a:lnTo>
                    <a:pt x="501777" y="17233"/>
                  </a:lnTo>
                  <a:lnTo>
                    <a:pt x="501777" y="50253"/>
                  </a:lnTo>
                  <a:lnTo>
                    <a:pt x="501777" y="101053"/>
                  </a:lnTo>
                  <a:lnTo>
                    <a:pt x="469519" y="101053"/>
                  </a:lnTo>
                  <a:lnTo>
                    <a:pt x="469519" y="66763"/>
                  </a:lnTo>
                  <a:lnTo>
                    <a:pt x="469519" y="50253"/>
                  </a:lnTo>
                  <a:lnTo>
                    <a:pt x="469519" y="17233"/>
                  </a:lnTo>
                  <a:lnTo>
                    <a:pt x="453390" y="17233"/>
                  </a:lnTo>
                  <a:lnTo>
                    <a:pt x="453390" y="50253"/>
                  </a:lnTo>
                  <a:lnTo>
                    <a:pt x="405003" y="50253"/>
                  </a:lnTo>
                  <a:lnTo>
                    <a:pt x="405003" y="66763"/>
                  </a:lnTo>
                  <a:lnTo>
                    <a:pt x="388874" y="66763"/>
                  </a:lnTo>
                  <a:lnTo>
                    <a:pt x="388874" y="101053"/>
                  </a:lnTo>
                  <a:lnTo>
                    <a:pt x="388874" y="352513"/>
                  </a:lnTo>
                  <a:lnTo>
                    <a:pt x="405003" y="352513"/>
                  </a:lnTo>
                  <a:lnTo>
                    <a:pt x="405003" y="369023"/>
                  </a:lnTo>
                  <a:lnTo>
                    <a:pt x="727583" y="369023"/>
                  </a:lnTo>
                  <a:lnTo>
                    <a:pt x="727583" y="352513"/>
                  </a:lnTo>
                  <a:lnTo>
                    <a:pt x="743712" y="352513"/>
                  </a:lnTo>
                  <a:lnTo>
                    <a:pt x="743712" y="336003"/>
                  </a:lnTo>
                  <a:lnTo>
                    <a:pt x="421132" y="336003"/>
                  </a:lnTo>
                  <a:lnTo>
                    <a:pt x="421132" y="285203"/>
                  </a:lnTo>
                  <a:lnTo>
                    <a:pt x="469519" y="285203"/>
                  </a:lnTo>
                  <a:lnTo>
                    <a:pt x="469519" y="335470"/>
                  </a:lnTo>
                  <a:lnTo>
                    <a:pt x="501777" y="335470"/>
                  </a:lnTo>
                  <a:lnTo>
                    <a:pt x="501777" y="285203"/>
                  </a:lnTo>
                  <a:lnTo>
                    <a:pt x="550164" y="285203"/>
                  </a:lnTo>
                  <a:lnTo>
                    <a:pt x="550164" y="335470"/>
                  </a:lnTo>
                  <a:lnTo>
                    <a:pt x="582422" y="335470"/>
                  </a:lnTo>
                  <a:lnTo>
                    <a:pt x="582422" y="285203"/>
                  </a:lnTo>
                  <a:lnTo>
                    <a:pt x="630809" y="285203"/>
                  </a:lnTo>
                  <a:lnTo>
                    <a:pt x="630809" y="335470"/>
                  </a:lnTo>
                  <a:lnTo>
                    <a:pt x="663067" y="335470"/>
                  </a:lnTo>
                  <a:lnTo>
                    <a:pt x="663067" y="285203"/>
                  </a:lnTo>
                  <a:lnTo>
                    <a:pt x="711454" y="285203"/>
                  </a:lnTo>
                  <a:lnTo>
                    <a:pt x="711454" y="335470"/>
                  </a:lnTo>
                  <a:lnTo>
                    <a:pt x="743712" y="335470"/>
                  </a:lnTo>
                  <a:lnTo>
                    <a:pt x="743712" y="285203"/>
                  </a:lnTo>
                  <a:lnTo>
                    <a:pt x="743712" y="252183"/>
                  </a:lnTo>
                  <a:lnTo>
                    <a:pt x="421132" y="252183"/>
                  </a:lnTo>
                  <a:lnTo>
                    <a:pt x="421132" y="201383"/>
                  </a:lnTo>
                  <a:lnTo>
                    <a:pt x="469519" y="201383"/>
                  </a:lnTo>
                  <a:lnTo>
                    <a:pt x="469519" y="251612"/>
                  </a:lnTo>
                  <a:lnTo>
                    <a:pt x="501777" y="251612"/>
                  </a:lnTo>
                  <a:lnTo>
                    <a:pt x="501777" y="201383"/>
                  </a:lnTo>
                  <a:lnTo>
                    <a:pt x="550164" y="201383"/>
                  </a:lnTo>
                  <a:lnTo>
                    <a:pt x="550164" y="251612"/>
                  </a:lnTo>
                  <a:lnTo>
                    <a:pt x="582422" y="251612"/>
                  </a:lnTo>
                  <a:lnTo>
                    <a:pt x="582422" y="201383"/>
                  </a:lnTo>
                  <a:lnTo>
                    <a:pt x="630809" y="201383"/>
                  </a:lnTo>
                  <a:lnTo>
                    <a:pt x="630809" y="251612"/>
                  </a:lnTo>
                  <a:lnTo>
                    <a:pt x="663067" y="251612"/>
                  </a:lnTo>
                  <a:lnTo>
                    <a:pt x="663067" y="201383"/>
                  </a:lnTo>
                  <a:lnTo>
                    <a:pt x="711454" y="201383"/>
                  </a:lnTo>
                  <a:lnTo>
                    <a:pt x="711454" y="251612"/>
                  </a:lnTo>
                  <a:lnTo>
                    <a:pt x="743712" y="251612"/>
                  </a:lnTo>
                  <a:lnTo>
                    <a:pt x="743712" y="201383"/>
                  </a:lnTo>
                  <a:lnTo>
                    <a:pt x="743712" y="168363"/>
                  </a:lnTo>
                  <a:lnTo>
                    <a:pt x="421132" y="168363"/>
                  </a:lnTo>
                  <a:lnTo>
                    <a:pt x="421132" y="117563"/>
                  </a:lnTo>
                  <a:lnTo>
                    <a:pt x="469519" y="117563"/>
                  </a:lnTo>
                  <a:lnTo>
                    <a:pt x="469519" y="167741"/>
                  </a:lnTo>
                  <a:lnTo>
                    <a:pt x="501777" y="167741"/>
                  </a:lnTo>
                  <a:lnTo>
                    <a:pt x="501777" y="117563"/>
                  </a:lnTo>
                  <a:lnTo>
                    <a:pt x="550164" y="117563"/>
                  </a:lnTo>
                  <a:lnTo>
                    <a:pt x="550164" y="167741"/>
                  </a:lnTo>
                  <a:lnTo>
                    <a:pt x="582422" y="167741"/>
                  </a:lnTo>
                  <a:lnTo>
                    <a:pt x="582422" y="117563"/>
                  </a:lnTo>
                  <a:lnTo>
                    <a:pt x="630809" y="117563"/>
                  </a:lnTo>
                  <a:lnTo>
                    <a:pt x="630809" y="167741"/>
                  </a:lnTo>
                  <a:lnTo>
                    <a:pt x="663067" y="167741"/>
                  </a:lnTo>
                  <a:lnTo>
                    <a:pt x="663067" y="117563"/>
                  </a:lnTo>
                  <a:lnTo>
                    <a:pt x="711454" y="117563"/>
                  </a:lnTo>
                  <a:lnTo>
                    <a:pt x="711454" y="167741"/>
                  </a:lnTo>
                  <a:lnTo>
                    <a:pt x="743712" y="167741"/>
                  </a:lnTo>
                  <a:lnTo>
                    <a:pt x="743712" y="117563"/>
                  </a:lnTo>
                  <a:lnTo>
                    <a:pt x="743712" y="117411"/>
                  </a:lnTo>
                  <a:lnTo>
                    <a:pt x="743712" y="101053"/>
                  </a:lnTo>
                  <a:lnTo>
                    <a:pt x="743712" y="66763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39" name="object 239" descr=""/>
          <p:cNvGrpSpPr/>
          <p:nvPr/>
        </p:nvGrpSpPr>
        <p:grpSpPr>
          <a:xfrm>
            <a:off x="0" y="16141301"/>
            <a:ext cx="5212080" cy="3963035"/>
            <a:chOff x="0" y="16141301"/>
            <a:chExt cx="5212080" cy="3963035"/>
          </a:xfrm>
        </p:grpSpPr>
        <p:pic>
          <p:nvPicPr>
            <p:cNvPr id="240" name="object 240" descr=""/>
            <p:cNvPicPr/>
            <p:nvPr/>
          </p:nvPicPr>
          <p:blipFill>
            <a:blip r:embed="rId64" cstate="print"/>
            <a:stretch>
              <a:fillRect/>
            </a:stretch>
          </p:blipFill>
          <p:spPr>
            <a:xfrm>
              <a:off x="76128" y="16238005"/>
              <a:ext cx="4855764" cy="1761243"/>
            </a:xfrm>
            <a:prstGeom prst="rect">
              <a:avLst/>
            </a:prstGeom>
          </p:spPr>
        </p:pic>
        <p:pic>
          <p:nvPicPr>
            <p:cNvPr id="241" name="object 241" descr=""/>
            <p:cNvPicPr/>
            <p:nvPr/>
          </p:nvPicPr>
          <p:blipFill>
            <a:blip r:embed="rId65" cstate="print"/>
            <a:stretch>
              <a:fillRect/>
            </a:stretch>
          </p:blipFill>
          <p:spPr>
            <a:xfrm>
              <a:off x="0" y="16141301"/>
              <a:ext cx="5211716" cy="3962797"/>
            </a:xfrm>
            <a:prstGeom prst="rect">
              <a:avLst/>
            </a:prstGeom>
          </p:spPr>
        </p:pic>
        <p:pic>
          <p:nvPicPr>
            <p:cNvPr id="242" name="object 242" descr=""/>
            <p:cNvPicPr/>
            <p:nvPr/>
          </p:nvPicPr>
          <p:blipFill>
            <a:blip r:embed="rId66" cstate="print"/>
            <a:stretch>
              <a:fillRect/>
            </a:stretch>
          </p:blipFill>
          <p:spPr>
            <a:xfrm>
              <a:off x="91144" y="16238005"/>
              <a:ext cx="4832518" cy="1744783"/>
            </a:xfrm>
            <a:prstGeom prst="rect">
              <a:avLst/>
            </a:prstGeom>
          </p:spPr>
        </p:pic>
        <p:pic>
          <p:nvPicPr>
            <p:cNvPr id="243" name="object 243" descr=""/>
            <p:cNvPicPr/>
            <p:nvPr/>
          </p:nvPicPr>
          <p:blipFill>
            <a:blip r:embed="rId67" cstate="print"/>
            <a:stretch>
              <a:fillRect/>
            </a:stretch>
          </p:blipFill>
          <p:spPr>
            <a:xfrm>
              <a:off x="0" y="16141301"/>
              <a:ext cx="5211716" cy="3962797"/>
            </a:xfrm>
            <a:prstGeom prst="rect">
              <a:avLst/>
            </a:prstGeom>
          </p:spPr>
        </p:pic>
        <p:pic>
          <p:nvPicPr>
            <p:cNvPr id="244" name="object 244" descr=""/>
            <p:cNvPicPr/>
            <p:nvPr/>
          </p:nvPicPr>
          <p:blipFill>
            <a:blip r:embed="rId68" cstate="print"/>
            <a:stretch>
              <a:fillRect/>
            </a:stretch>
          </p:blipFill>
          <p:spPr>
            <a:xfrm>
              <a:off x="1012303" y="16894356"/>
              <a:ext cx="3102751" cy="703674"/>
            </a:xfrm>
            <a:prstGeom prst="rect">
              <a:avLst/>
            </a:prstGeom>
          </p:spPr>
        </p:pic>
        <p:sp>
          <p:nvSpPr>
            <p:cNvPr id="245" name="object 245" descr=""/>
            <p:cNvSpPr/>
            <p:nvPr/>
          </p:nvSpPr>
          <p:spPr>
            <a:xfrm>
              <a:off x="1594583" y="18186483"/>
              <a:ext cx="306705" cy="260985"/>
            </a:xfrm>
            <a:custGeom>
              <a:avLst/>
              <a:gdLst/>
              <a:ahLst/>
              <a:cxnLst/>
              <a:rect l="l" t="t" r="r" b="b"/>
              <a:pathLst>
                <a:path w="306705" h="260984">
                  <a:moveTo>
                    <a:pt x="45985" y="37218"/>
                  </a:moveTo>
                  <a:lnTo>
                    <a:pt x="34061" y="40146"/>
                  </a:lnTo>
                  <a:lnTo>
                    <a:pt x="24316" y="48129"/>
                  </a:lnTo>
                  <a:lnTo>
                    <a:pt x="17740" y="59960"/>
                  </a:lnTo>
                  <a:lnTo>
                    <a:pt x="15328" y="74436"/>
                  </a:lnTo>
                  <a:lnTo>
                    <a:pt x="17740" y="88912"/>
                  </a:lnTo>
                  <a:lnTo>
                    <a:pt x="24316" y="100743"/>
                  </a:lnTo>
                  <a:lnTo>
                    <a:pt x="34061" y="108726"/>
                  </a:lnTo>
                  <a:lnTo>
                    <a:pt x="45985" y="111654"/>
                  </a:lnTo>
                  <a:lnTo>
                    <a:pt x="57909" y="108726"/>
                  </a:lnTo>
                  <a:lnTo>
                    <a:pt x="67655" y="100743"/>
                  </a:lnTo>
                  <a:lnTo>
                    <a:pt x="74230" y="88912"/>
                  </a:lnTo>
                  <a:lnTo>
                    <a:pt x="76642" y="74436"/>
                  </a:lnTo>
                  <a:lnTo>
                    <a:pt x="74230" y="59960"/>
                  </a:lnTo>
                  <a:lnTo>
                    <a:pt x="67655" y="48129"/>
                  </a:lnTo>
                  <a:lnTo>
                    <a:pt x="57909" y="40146"/>
                  </a:lnTo>
                  <a:lnTo>
                    <a:pt x="45985" y="37218"/>
                  </a:lnTo>
                  <a:close/>
                </a:path>
                <a:path w="306705" h="260984">
                  <a:moveTo>
                    <a:pt x="260585" y="37218"/>
                  </a:moveTo>
                  <a:lnTo>
                    <a:pt x="248662" y="40146"/>
                  </a:lnTo>
                  <a:lnTo>
                    <a:pt x="238916" y="48129"/>
                  </a:lnTo>
                  <a:lnTo>
                    <a:pt x="232340" y="59960"/>
                  </a:lnTo>
                  <a:lnTo>
                    <a:pt x="229928" y="74436"/>
                  </a:lnTo>
                  <a:lnTo>
                    <a:pt x="232340" y="88912"/>
                  </a:lnTo>
                  <a:lnTo>
                    <a:pt x="238916" y="100743"/>
                  </a:lnTo>
                  <a:lnTo>
                    <a:pt x="248662" y="108726"/>
                  </a:lnTo>
                  <a:lnTo>
                    <a:pt x="260585" y="111654"/>
                  </a:lnTo>
                  <a:lnTo>
                    <a:pt x="272509" y="108726"/>
                  </a:lnTo>
                  <a:lnTo>
                    <a:pt x="282255" y="100743"/>
                  </a:lnTo>
                  <a:lnTo>
                    <a:pt x="288830" y="88912"/>
                  </a:lnTo>
                  <a:lnTo>
                    <a:pt x="291242" y="74436"/>
                  </a:lnTo>
                  <a:lnTo>
                    <a:pt x="288830" y="59960"/>
                  </a:lnTo>
                  <a:lnTo>
                    <a:pt x="282255" y="48129"/>
                  </a:lnTo>
                  <a:lnTo>
                    <a:pt x="272509" y="40146"/>
                  </a:lnTo>
                  <a:lnTo>
                    <a:pt x="260585" y="37218"/>
                  </a:lnTo>
                  <a:close/>
                </a:path>
                <a:path w="306705" h="260984">
                  <a:moveTo>
                    <a:pt x="120473" y="148872"/>
                  </a:moveTo>
                  <a:lnTo>
                    <a:pt x="116497" y="148872"/>
                  </a:lnTo>
                  <a:lnTo>
                    <a:pt x="95022" y="154139"/>
                  </a:lnTo>
                  <a:lnTo>
                    <a:pt x="77481" y="168499"/>
                  </a:lnTo>
                  <a:lnTo>
                    <a:pt x="65652" y="189794"/>
                  </a:lnTo>
                  <a:lnTo>
                    <a:pt x="61314" y="215865"/>
                  </a:lnTo>
                  <a:lnTo>
                    <a:pt x="61314" y="232613"/>
                  </a:lnTo>
                  <a:lnTo>
                    <a:pt x="63121" y="243476"/>
                  </a:lnTo>
                  <a:lnTo>
                    <a:pt x="68050" y="252349"/>
                  </a:lnTo>
                  <a:lnTo>
                    <a:pt x="75359" y="258333"/>
                  </a:lnTo>
                  <a:lnTo>
                    <a:pt x="84307" y="260527"/>
                  </a:lnTo>
                  <a:lnTo>
                    <a:pt x="222264" y="260527"/>
                  </a:lnTo>
                  <a:lnTo>
                    <a:pt x="231212" y="258333"/>
                  </a:lnTo>
                  <a:lnTo>
                    <a:pt x="238521" y="252349"/>
                  </a:lnTo>
                  <a:lnTo>
                    <a:pt x="243449" y="243476"/>
                  </a:lnTo>
                  <a:lnTo>
                    <a:pt x="245257" y="232613"/>
                  </a:lnTo>
                  <a:lnTo>
                    <a:pt x="245257" y="215865"/>
                  </a:lnTo>
                  <a:lnTo>
                    <a:pt x="240919" y="189794"/>
                  </a:lnTo>
                  <a:lnTo>
                    <a:pt x="229090" y="168499"/>
                  </a:lnTo>
                  <a:lnTo>
                    <a:pt x="216481" y="158177"/>
                  </a:lnTo>
                  <a:lnTo>
                    <a:pt x="153285" y="158177"/>
                  </a:lnTo>
                  <a:lnTo>
                    <a:pt x="144595" y="157541"/>
                  </a:lnTo>
                  <a:lnTo>
                    <a:pt x="136214" y="155705"/>
                  </a:lnTo>
                  <a:lnTo>
                    <a:pt x="128166" y="152780"/>
                  </a:lnTo>
                  <a:lnTo>
                    <a:pt x="120473" y="148872"/>
                  </a:lnTo>
                  <a:close/>
                </a:path>
                <a:path w="306705" h="260984">
                  <a:moveTo>
                    <a:pt x="69745" y="130263"/>
                  </a:moveTo>
                  <a:lnTo>
                    <a:pt x="30657" y="130263"/>
                  </a:lnTo>
                  <a:lnTo>
                    <a:pt x="18733" y="133192"/>
                  </a:lnTo>
                  <a:lnTo>
                    <a:pt x="8987" y="141174"/>
                  </a:lnTo>
                  <a:lnTo>
                    <a:pt x="2412" y="153006"/>
                  </a:lnTo>
                  <a:lnTo>
                    <a:pt x="18" y="167372"/>
                  </a:lnTo>
                  <a:lnTo>
                    <a:pt x="0" y="196384"/>
                  </a:lnTo>
                  <a:lnTo>
                    <a:pt x="6849" y="204700"/>
                  </a:lnTo>
                  <a:lnTo>
                    <a:pt x="46895" y="204700"/>
                  </a:lnTo>
                  <a:lnTo>
                    <a:pt x="51082" y="184938"/>
                  </a:lnTo>
                  <a:lnTo>
                    <a:pt x="58799" y="167372"/>
                  </a:lnTo>
                  <a:lnTo>
                    <a:pt x="69569" y="152566"/>
                  </a:lnTo>
                  <a:lnTo>
                    <a:pt x="82918" y="141080"/>
                  </a:lnTo>
                  <a:lnTo>
                    <a:pt x="77361" y="134392"/>
                  </a:lnTo>
                  <a:lnTo>
                    <a:pt x="69745" y="130263"/>
                  </a:lnTo>
                  <a:close/>
                </a:path>
                <a:path w="306705" h="260984">
                  <a:moveTo>
                    <a:pt x="275914" y="130263"/>
                  </a:moveTo>
                  <a:lnTo>
                    <a:pt x="236826" y="130263"/>
                  </a:lnTo>
                  <a:lnTo>
                    <a:pt x="229210" y="134392"/>
                  </a:lnTo>
                  <a:lnTo>
                    <a:pt x="223653" y="141080"/>
                  </a:lnTo>
                  <a:lnTo>
                    <a:pt x="237000" y="152566"/>
                  </a:lnTo>
                  <a:lnTo>
                    <a:pt x="247766" y="167372"/>
                  </a:lnTo>
                  <a:lnTo>
                    <a:pt x="255468" y="184938"/>
                  </a:lnTo>
                  <a:lnTo>
                    <a:pt x="259627" y="204700"/>
                  </a:lnTo>
                  <a:lnTo>
                    <a:pt x="299721" y="204700"/>
                  </a:lnTo>
                  <a:lnTo>
                    <a:pt x="306571" y="196384"/>
                  </a:lnTo>
                  <a:lnTo>
                    <a:pt x="306553" y="167372"/>
                  </a:lnTo>
                  <a:lnTo>
                    <a:pt x="304159" y="153006"/>
                  </a:lnTo>
                  <a:lnTo>
                    <a:pt x="297583" y="141174"/>
                  </a:lnTo>
                  <a:lnTo>
                    <a:pt x="287838" y="133192"/>
                  </a:lnTo>
                  <a:lnTo>
                    <a:pt x="275914" y="130263"/>
                  </a:lnTo>
                  <a:close/>
                </a:path>
                <a:path w="306705" h="260984">
                  <a:moveTo>
                    <a:pt x="190074" y="148872"/>
                  </a:moveTo>
                  <a:lnTo>
                    <a:pt x="186098" y="148872"/>
                  </a:lnTo>
                  <a:lnTo>
                    <a:pt x="178425" y="152780"/>
                  </a:lnTo>
                  <a:lnTo>
                    <a:pt x="170374" y="155705"/>
                  </a:lnTo>
                  <a:lnTo>
                    <a:pt x="161982" y="157541"/>
                  </a:lnTo>
                  <a:lnTo>
                    <a:pt x="153285" y="158177"/>
                  </a:lnTo>
                  <a:lnTo>
                    <a:pt x="216481" y="158177"/>
                  </a:lnTo>
                  <a:lnTo>
                    <a:pt x="211549" y="154139"/>
                  </a:lnTo>
                  <a:lnTo>
                    <a:pt x="190074" y="148872"/>
                  </a:lnTo>
                  <a:close/>
                </a:path>
                <a:path w="306705" h="260984">
                  <a:moveTo>
                    <a:pt x="153285" y="0"/>
                  </a:moveTo>
                  <a:lnTo>
                    <a:pt x="132393" y="5114"/>
                  </a:lnTo>
                  <a:lnTo>
                    <a:pt x="115341" y="19067"/>
                  </a:lnTo>
                  <a:lnTo>
                    <a:pt x="103848" y="39768"/>
                  </a:lnTo>
                  <a:lnTo>
                    <a:pt x="99635" y="65131"/>
                  </a:lnTo>
                  <a:lnTo>
                    <a:pt x="103848" y="90494"/>
                  </a:lnTo>
                  <a:lnTo>
                    <a:pt x="115341" y="111196"/>
                  </a:lnTo>
                  <a:lnTo>
                    <a:pt x="132393" y="125148"/>
                  </a:lnTo>
                  <a:lnTo>
                    <a:pt x="153285" y="130263"/>
                  </a:lnTo>
                  <a:lnTo>
                    <a:pt x="174177" y="125148"/>
                  </a:lnTo>
                  <a:lnTo>
                    <a:pt x="191230" y="111196"/>
                  </a:lnTo>
                  <a:lnTo>
                    <a:pt x="202722" y="90494"/>
                  </a:lnTo>
                  <a:lnTo>
                    <a:pt x="206935" y="65131"/>
                  </a:lnTo>
                  <a:lnTo>
                    <a:pt x="202722" y="39768"/>
                  </a:lnTo>
                  <a:lnTo>
                    <a:pt x="191230" y="19067"/>
                  </a:lnTo>
                  <a:lnTo>
                    <a:pt x="174177" y="5114"/>
                  </a:lnTo>
                  <a:lnTo>
                    <a:pt x="153285" y="0"/>
                  </a:lnTo>
                  <a:close/>
                </a:path>
              </a:pathLst>
            </a:custGeom>
            <a:solidFill>
              <a:srgbClr val="082A3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6" name="object 246" descr=""/>
            <p:cNvPicPr/>
            <p:nvPr/>
          </p:nvPicPr>
          <p:blipFill>
            <a:blip r:embed="rId69" cstate="print"/>
            <a:stretch>
              <a:fillRect/>
            </a:stretch>
          </p:blipFill>
          <p:spPr>
            <a:xfrm>
              <a:off x="2261163" y="19251868"/>
              <a:ext cx="306747" cy="236497"/>
            </a:xfrm>
            <a:prstGeom prst="rect">
              <a:avLst/>
            </a:prstGeom>
          </p:spPr>
        </p:pic>
        <p:sp>
          <p:nvSpPr>
            <p:cNvPr id="247" name="object 247" descr=""/>
            <p:cNvSpPr/>
            <p:nvPr/>
          </p:nvSpPr>
          <p:spPr>
            <a:xfrm>
              <a:off x="1594583" y="18884516"/>
              <a:ext cx="295275" cy="116205"/>
            </a:xfrm>
            <a:custGeom>
              <a:avLst/>
              <a:gdLst/>
              <a:ahLst/>
              <a:cxnLst/>
              <a:rect l="l" t="t" r="r" b="b"/>
              <a:pathLst>
                <a:path w="295275" h="116205">
                  <a:moveTo>
                    <a:pt x="295237" y="0"/>
                  </a:moveTo>
                  <a:lnTo>
                    <a:pt x="43417" y="0"/>
                  </a:lnTo>
                  <a:lnTo>
                    <a:pt x="0" y="40391"/>
                  </a:lnTo>
                  <a:lnTo>
                    <a:pt x="0" y="116195"/>
                  </a:lnTo>
                  <a:lnTo>
                    <a:pt x="295237" y="116195"/>
                  </a:lnTo>
                  <a:lnTo>
                    <a:pt x="295237" y="0"/>
                  </a:lnTo>
                  <a:close/>
                </a:path>
              </a:pathLst>
            </a:custGeom>
            <a:solidFill>
              <a:srgbClr val="08446D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48" name="object 248" descr=""/>
            <p:cNvPicPr/>
            <p:nvPr/>
          </p:nvPicPr>
          <p:blipFill>
            <a:blip r:embed="rId50" cstate="print"/>
            <a:stretch>
              <a:fillRect/>
            </a:stretch>
          </p:blipFill>
          <p:spPr>
            <a:xfrm>
              <a:off x="1675628" y="18657657"/>
              <a:ext cx="109990" cy="121729"/>
            </a:xfrm>
            <a:prstGeom prst="rect">
              <a:avLst/>
            </a:prstGeom>
          </p:spPr>
        </p:pic>
        <p:sp>
          <p:nvSpPr>
            <p:cNvPr id="249" name="object 249" descr=""/>
            <p:cNvSpPr/>
            <p:nvPr/>
          </p:nvSpPr>
          <p:spPr>
            <a:xfrm>
              <a:off x="1652473" y="18707456"/>
              <a:ext cx="156845" cy="293370"/>
            </a:xfrm>
            <a:custGeom>
              <a:avLst/>
              <a:gdLst/>
              <a:ahLst/>
              <a:cxnLst/>
              <a:rect l="l" t="t" r="r" b="b"/>
              <a:pathLst>
                <a:path w="156844" h="293369">
                  <a:moveTo>
                    <a:pt x="156302" y="0"/>
                  </a:moveTo>
                  <a:lnTo>
                    <a:pt x="0" y="0"/>
                  </a:lnTo>
                  <a:lnTo>
                    <a:pt x="0" y="293254"/>
                  </a:lnTo>
                  <a:lnTo>
                    <a:pt x="156302" y="293254"/>
                  </a:lnTo>
                  <a:lnTo>
                    <a:pt x="156302" y="0"/>
                  </a:lnTo>
                  <a:close/>
                </a:path>
              </a:pathLst>
            </a:custGeom>
            <a:solidFill>
              <a:srgbClr val="00233F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0" name="object 250" descr=""/>
            <p:cNvPicPr/>
            <p:nvPr/>
          </p:nvPicPr>
          <p:blipFill>
            <a:blip r:embed="rId70" cstate="print"/>
            <a:stretch>
              <a:fillRect/>
            </a:stretch>
          </p:blipFill>
          <p:spPr>
            <a:xfrm>
              <a:off x="1675628" y="18735120"/>
              <a:ext cx="109991" cy="182592"/>
            </a:xfrm>
            <a:prstGeom prst="rect">
              <a:avLst/>
            </a:prstGeom>
          </p:spPr>
        </p:pic>
        <p:sp>
          <p:nvSpPr>
            <p:cNvPr id="251" name="object 251" descr=""/>
            <p:cNvSpPr/>
            <p:nvPr/>
          </p:nvSpPr>
          <p:spPr>
            <a:xfrm>
              <a:off x="1710363" y="18945379"/>
              <a:ext cx="40640" cy="50165"/>
            </a:xfrm>
            <a:custGeom>
              <a:avLst/>
              <a:gdLst/>
              <a:ahLst/>
              <a:cxnLst/>
              <a:rect l="l" t="t" r="r" b="b"/>
              <a:pathLst>
                <a:path w="40639" h="50165">
                  <a:moveTo>
                    <a:pt x="36470" y="0"/>
                  </a:moveTo>
                  <a:lnTo>
                    <a:pt x="3473" y="0"/>
                  </a:lnTo>
                  <a:lnTo>
                    <a:pt x="0" y="2766"/>
                  </a:lnTo>
                  <a:lnTo>
                    <a:pt x="0" y="49797"/>
                  </a:lnTo>
                  <a:lnTo>
                    <a:pt x="40522" y="49797"/>
                  </a:lnTo>
                  <a:lnTo>
                    <a:pt x="40522" y="2213"/>
                  </a:lnTo>
                  <a:lnTo>
                    <a:pt x="36470" y="0"/>
                  </a:lnTo>
                  <a:close/>
                </a:path>
              </a:pathLst>
            </a:custGeom>
            <a:solidFill>
              <a:srgbClr val="C6640C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2" name="object 252" descr=""/>
            <p:cNvPicPr/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826142" y="18664850"/>
              <a:ext cx="109990" cy="335858"/>
            </a:xfrm>
            <a:prstGeom prst="rect">
              <a:avLst/>
            </a:prstGeom>
          </p:spPr>
        </p:pic>
        <p:pic>
          <p:nvPicPr>
            <p:cNvPr id="253" name="object 253" descr=""/>
            <p:cNvPicPr/>
            <p:nvPr/>
          </p:nvPicPr>
          <p:blipFill>
            <a:blip r:embed="rId71" cstate="print"/>
            <a:stretch>
              <a:fillRect/>
            </a:stretch>
          </p:blipFill>
          <p:spPr>
            <a:xfrm>
              <a:off x="1651719" y="20011066"/>
              <a:ext cx="192452" cy="53593"/>
            </a:xfrm>
            <a:prstGeom prst="rect">
              <a:avLst/>
            </a:prstGeom>
          </p:spPr>
        </p:pic>
        <p:pic>
          <p:nvPicPr>
            <p:cNvPr id="254" name="object 254" descr=""/>
            <p:cNvPicPr/>
            <p:nvPr/>
          </p:nvPicPr>
          <p:blipFill>
            <a:blip r:embed="rId72" cstate="print"/>
            <a:stretch>
              <a:fillRect/>
            </a:stretch>
          </p:blipFill>
          <p:spPr>
            <a:xfrm>
              <a:off x="1593939" y="19774988"/>
              <a:ext cx="300632" cy="184854"/>
            </a:xfrm>
            <a:prstGeom prst="rect">
              <a:avLst/>
            </a:prstGeom>
          </p:spPr>
        </p:pic>
        <p:sp>
          <p:nvSpPr>
            <p:cNvPr id="255" name="object 255" descr=""/>
            <p:cNvSpPr/>
            <p:nvPr/>
          </p:nvSpPr>
          <p:spPr>
            <a:xfrm>
              <a:off x="1593939" y="19774988"/>
              <a:ext cx="300990" cy="185420"/>
            </a:xfrm>
            <a:custGeom>
              <a:avLst/>
              <a:gdLst/>
              <a:ahLst/>
              <a:cxnLst/>
              <a:rect l="l" t="t" r="r" b="b"/>
              <a:pathLst>
                <a:path w="300989" h="185419">
                  <a:moveTo>
                    <a:pt x="95066" y="180720"/>
                  </a:moveTo>
                  <a:lnTo>
                    <a:pt x="93666" y="182227"/>
                  </a:lnTo>
                  <a:lnTo>
                    <a:pt x="99109" y="184854"/>
                  </a:lnTo>
                  <a:lnTo>
                    <a:pt x="99462" y="184802"/>
                  </a:lnTo>
                  <a:lnTo>
                    <a:pt x="95066" y="180720"/>
                  </a:lnTo>
                  <a:close/>
                </a:path>
                <a:path w="300989" h="185419">
                  <a:moveTo>
                    <a:pt x="5900" y="98564"/>
                  </a:moveTo>
                  <a:lnTo>
                    <a:pt x="4492" y="100093"/>
                  </a:lnTo>
                  <a:lnTo>
                    <a:pt x="93665" y="182228"/>
                  </a:lnTo>
                  <a:lnTo>
                    <a:pt x="95060" y="180714"/>
                  </a:lnTo>
                  <a:lnTo>
                    <a:pt x="5900" y="98564"/>
                  </a:lnTo>
                  <a:close/>
                </a:path>
                <a:path w="300989" h="185419">
                  <a:moveTo>
                    <a:pt x="4492" y="84762"/>
                  </a:moveTo>
                  <a:lnTo>
                    <a:pt x="0" y="88900"/>
                  </a:lnTo>
                  <a:lnTo>
                    <a:pt x="0" y="95955"/>
                  </a:lnTo>
                  <a:lnTo>
                    <a:pt x="4492" y="100093"/>
                  </a:lnTo>
                  <a:lnTo>
                    <a:pt x="5895" y="98560"/>
                  </a:lnTo>
                  <a:lnTo>
                    <a:pt x="2280" y="95252"/>
                  </a:lnTo>
                  <a:lnTo>
                    <a:pt x="2280" y="89602"/>
                  </a:lnTo>
                  <a:lnTo>
                    <a:pt x="5891" y="86289"/>
                  </a:lnTo>
                  <a:lnTo>
                    <a:pt x="4492" y="84762"/>
                  </a:lnTo>
                  <a:close/>
                </a:path>
                <a:path w="300989" h="185419">
                  <a:moveTo>
                    <a:pt x="93666" y="2626"/>
                  </a:moveTo>
                  <a:lnTo>
                    <a:pt x="4492" y="84762"/>
                  </a:lnTo>
                  <a:lnTo>
                    <a:pt x="5900" y="86289"/>
                  </a:lnTo>
                  <a:lnTo>
                    <a:pt x="95060" y="4139"/>
                  </a:lnTo>
                  <a:lnTo>
                    <a:pt x="93666" y="2626"/>
                  </a:lnTo>
                  <a:close/>
                </a:path>
                <a:path w="300989" h="185419">
                  <a:moveTo>
                    <a:pt x="99109" y="0"/>
                  </a:moveTo>
                  <a:lnTo>
                    <a:pt x="93666" y="2626"/>
                  </a:lnTo>
                  <a:lnTo>
                    <a:pt x="95066" y="4134"/>
                  </a:lnTo>
                  <a:lnTo>
                    <a:pt x="99462" y="51"/>
                  </a:lnTo>
                  <a:lnTo>
                    <a:pt x="99109" y="0"/>
                  </a:lnTo>
                  <a:close/>
                </a:path>
                <a:path w="300989" h="185419">
                  <a:moveTo>
                    <a:pt x="117699" y="126127"/>
                  </a:moveTo>
                  <a:lnTo>
                    <a:pt x="112785" y="126127"/>
                  </a:lnTo>
                  <a:lnTo>
                    <a:pt x="108775" y="130217"/>
                  </a:lnTo>
                  <a:lnTo>
                    <a:pt x="108775" y="180628"/>
                  </a:lnTo>
                  <a:lnTo>
                    <a:pt x="109070" y="180381"/>
                  </a:lnTo>
                  <a:lnTo>
                    <a:pt x="110832" y="174522"/>
                  </a:lnTo>
                  <a:lnTo>
                    <a:pt x="110832" y="131332"/>
                  </a:lnTo>
                  <a:lnTo>
                    <a:pt x="113944" y="128184"/>
                  </a:lnTo>
                  <a:lnTo>
                    <a:pt x="117699" y="128184"/>
                  </a:lnTo>
                  <a:lnTo>
                    <a:pt x="117699" y="126127"/>
                  </a:lnTo>
                  <a:close/>
                </a:path>
                <a:path w="300989" h="185419">
                  <a:moveTo>
                    <a:pt x="287864" y="126127"/>
                  </a:moveTo>
                  <a:lnTo>
                    <a:pt x="117699" y="126127"/>
                  </a:lnTo>
                  <a:lnTo>
                    <a:pt x="117699" y="128184"/>
                  </a:lnTo>
                  <a:lnTo>
                    <a:pt x="287864" y="128184"/>
                  </a:lnTo>
                  <a:lnTo>
                    <a:pt x="287864" y="126127"/>
                  </a:lnTo>
                  <a:close/>
                </a:path>
                <a:path w="300989" h="185419">
                  <a:moveTo>
                    <a:pt x="294945" y="56669"/>
                  </a:moveTo>
                  <a:lnTo>
                    <a:pt x="287864" y="56669"/>
                  </a:lnTo>
                  <a:lnTo>
                    <a:pt x="287864" y="58727"/>
                  </a:lnTo>
                  <a:lnTo>
                    <a:pt x="293787" y="58727"/>
                  </a:lnTo>
                  <a:lnTo>
                    <a:pt x="298574" y="63535"/>
                  </a:lnTo>
                  <a:lnTo>
                    <a:pt x="298574" y="121319"/>
                  </a:lnTo>
                  <a:lnTo>
                    <a:pt x="293787" y="126127"/>
                  </a:lnTo>
                  <a:lnTo>
                    <a:pt x="287864" y="126127"/>
                  </a:lnTo>
                  <a:lnTo>
                    <a:pt x="287864" y="128184"/>
                  </a:lnTo>
                  <a:lnTo>
                    <a:pt x="294945" y="128184"/>
                  </a:lnTo>
                  <a:lnTo>
                    <a:pt x="300632" y="122433"/>
                  </a:lnTo>
                  <a:lnTo>
                    <a:pt x="300632" y="62421"/>
                  </a:lnTo>
                  <a:lnTo>
                    <a:pt x="294945" y="56669"/>
                  </a:lnTo>
                  <a:close/>
                </a:path>
                <a:path w="300989" h="185419">
                  <a:moveTo>
                    <a:pt x="108775" y="4225"/>
                  </a:moveTo>
                  <a:lnTo>
                    <a:pt x="108775" y="54636"/>
                  </a:lnTo>
                  <a:lnTo>
                    <a:pt x="112785" y="58727"/>
                  </a:lnTo>
                  <a:lnTo>
                    <a:pt x="117699" y="58727"/>
                  </a:lnTo>
                  <a:lnTo>
                    <a:pt x="117699" y="56669"/>
                  </a:lnTo>
                  <a:lnTo>
                    <a:pt x="113944" y="56669"/>
                  </a:lnTo>
                  <a:lnTo>
                    <a:pt x="110832" y="53522"/>
                  </a:lnTo>
                  <a:lnTo>
                    <a:pt x="110832" y="10331"/>
                  </a:lnTo>
                  <a:lnTo>
                    <a:pt x="109070" y="4472"/>
                  </a:lnTo>
                  <a:lnTo>
                    <a:pt x="108775" y="4225"/>
                  </a:lnTo>
                  <a:close/>
                </a:path>
                <a:path w="300989" h="185419">
                  <a:moveTo>
                    <a:pt x="287864" y="56669"/>
                  </a:moveTo>
                  <a:lnTo>
                    <a:pt x="117699" y="56669"/>
                  </a:lnTo>
                  <a:lnTo>
                    <a:pt x="117699" y="58727"/>
                  </a:lnTo>
                  <a:lnTo>
                    <a:pt x="287864" y="58727"/>
                  </a:lnTo>
                  <a:lnTo>
                    <a:pt x="287864" y="56669"/>
                  </a:lnTo>
                  <a:close/>
                </a:path>
                <a:path w="300989" h="185419">
                  <a:moveTo>
                    <a:pt x="105830" y="183090"/>
                  </a:moveTo>
                  <a:lnTo>
                    <a:pt x="103138" y="184262"/>
                  </a:lnTo>
                  <a:lnTo>
                    <a:pt x="104703" y="184032"/>
                  </a:lnTo>
                  <a:lnTo>
                    <a:pt x="105830" y="183090"/>
                  </a:lnTo>
                  <a:close/>
                </a:path>
                <a:path w="300989" h="185419">
                  <a:moveTo>
                    <a:pt x="103138" y="592"/>
                  </a:moveTo>
                  <a:lnTo>
                    <a:pt x="105830" y="1764"/>
                  </a:lnTo>
                  <a:lnTo>
                    <a:pt x="104703" y="822"/>
                  </a:lnTo>
                  <a:lnTo>
                    <a:pt x="103138" y="59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56" name="object 256" descr=""/>
            <p:cNvPicPr/>
            <p:nvPr/>
          </p:nvPicPr>
          <p:blipFill>
            <a:blip r:embed="rId73" cstate="print"/>
            <a:stretch>
              <a:fillRect/>
            </a:stretch>
          </p:blipFill>
          <p:spPr>
            <a:xfrm>
              <a:off x="3445189" y="20010855"/>
              <a:ext cx="206265" cy="70265"/>
            </a:xfrm>
            <a:prstGeom prst="rect">
              <a:avLst/>
            </a:prstGeom>
          </p:spPr>
        </p:pic>
        <p:pic>
          <p:nvPicPr>
            <p:cNvPr id="257" name="object 257" descr=""/>
            <p:cNvPicPr/>
            <p:nvPr/>
          </p:nvPicPr>
          <p:blipFill>
            <a:blip r:embed="rId74" cstate="print"/>
            <a:stretch>
              <a:fillRect/>
            </a:stretch>
          </p:blipFill>
          <p:spPr>
            <a:xfrm>
              <a:off x="3397388" y="19774988"/>
              <a:ext cx="300632" cy="184854"/>
            </a:xfrm>
            <a:prstGeom prst="rect">
              <a:avLst/>
            </a:prstGeom>
          </p:spPr>
        </p:pic>
        <p:pic>
          <p:nvPicPr>
            <p:cNvPr id="258" name="object 258" descr=""/>
            <p:cNvPicPr/>
            <p:nvPr/>
          </p:nvPicPr>
          <p:blipFill>
            <a:blip r:embed="rId75" cstate="print"/>
            <a:stretch>
              <a:fillRect/>
            </a:stretch>
          </p:blipFill>
          <p:spPr>
            <a:xfrm>
              <a:off x="1950290" y="18226406"/>
              <a:ext cx="525636" cy="212170"/>
            </a:xfrm>
            <a:prstGeom prst="rect">
              <a:avLst/>
            </a:prstGeom>
          </p:spPr>
        </p:pic>
        <p:pic>
          <p:nvPicPr>
            <p:cNvPr id="259" name="object 259" descr=""/>
            <p:cNvPicPr/>
            <p:nvPr/>
          </p:nvPicPr>
          <p:blipFill>
            <a:blip r:embed="rId76" cstate="print"/>
            <a:stretch>
              <a:fillRect/>
            </a:stretch>
          </p:blipFill>
          <p:spPr>
            <a:xfrm>
              <a:off x="2708132" y="19277160"/>
              <a:ext cx="789164" cy="208698"/>
            </a:xfrm>
            <a:prstGeom prst="rect">
              <a:avLst/>
            </a:prstGeom>
          </p:spPr>
        </p:pic>
        <p:pic>
          <p:nvPicPr>
            <p:cNvPr id="260" name="object 260" descr=""/>
            <p:cNvPicPr/>
            <p:nvPr/>
          </p:nvPicPr>
          <p:blipFill>
            <a:blip r:embed="rId77" cstate="print"/>
            <a:stretch>
              <a:fillRect/>
            </a:stretch>
          </p:blipFill>
          <p:spPr>
            <a:xfrm>
              <a:off x="1999052" y="18810744"/>
              <a:ext cx="667018" cy="214836"/>
            </a:xfrm>
            <a:prstGeom prst="rect">
              <a:avLst/>
            </a:prstGeom>
          </p:spPr>
        </p:pic>
        <p:pic>
          <p:nvPicPr>
            <p:cNvPr id="261" name="object 261" descr=""/>
            <p:cNvPicPr/>
            <p:nvPr/>
          </p:nvPicPr>
          <p:blipFill>
            <a:blip r:embed="rId78" cstate="print"/>
            <a:stretch>
              <a:fillRect/>
            </a:stretch>
          </p:blipFill>
          <p:spPr>
            <a:xfrm>
              <a:off x="3385099" y="18216119"/>
              <a:ext cx="465784" cy="195897"/>
            </a:xfrm>
            <a:prstGeom prst="rect">
              <a:avLst/>
            </a:prstGeom>
          </p:spPr>
        </p:pic>
        <p:pic>
          <p:nvPicPr>
            <p:cNvPr id="262" name="object 262" descr=""/>
            <p:cNvPicPr/>
            <p:nvPr/>
          </p:nvPicPr>
          <p:blipFill>
            <a:blip r:embed="rId79" cstate="print"/>
            <a:stretch>
              <a:fillRect/>
            </a:stretch>
          </p:blipFill>
          <p:spPr>
            <a:xfrm>
              <a:off x="3328601" y="18805986"/>
              <a:ext cx="675506" cy="192144"/>
            </a:xfrm>
            <a:prstGeom prst="rect">
              <a:avLst/>
            </a:prstGeom>
          </p:spPr>
        </p:pic>
        <p:sp>
          <p:nvSpPr>
            <p:cNvPr id="263" name="object 263" descr=""/>
            <p:cNvSpPr/>
            <p:nvPr/>
          </p:nvSpPr>
          <p:spPr>
            <a:xfrm>
              <a:off x="359194" y="16547464"/>
              <a:ext cx="385445" cy="97155"/>
            </a:xfrm>
            <a:custGeom>
              <a:avLst/>
              <a:gdLst/>
              <a:ahLst/>
              <a:cxnLst/>
              <a:rect l="l" t="t" r="r" b="b"/>
              <a:pathLst>
                <a:path w="385445" h="97155">
                  <a:moveTo>
                    <a:pt x="13011" y="3472"/>
                  </a:moveTo>
                  <a:lnTo>
                    <a:pt x="0" y="3472"/>
                  </a:lnTo>
                  <a:lnTo>
                    <a:pt x="0" y="75298"/>
                  </a:lnTo>
                  <a:lnTo>
                    <a:pt x="13011" y="75298"/>
                  </a:lnTo>
                  <a:lnTo>
                    <a:pt x="13011" y="44786"/>
                  </a:lnTo>
                  <a:lnTo>
                    <a:pt x="59340" y="44786"/>
                  </a:lnTo>
                  <a:lnTo>
                    <a:pt x="59340" y="33879"/>
                  </a:lnTo>
                  <a:lnTo>
                    <a:pt x="13011" y="33879"/>
                  </a:lnTo>
                  <a:lnTo>
                    <a:pt x="13011" y="3472"/>
                  </a:lnTo>
                  <a:close/>
                </a:path>
                <a:path w="385445" h="97155">
                  <a:moveTo>
                    <a:pt x="59340" y="44786"/>
                  </a:moveTo>
                  <a:lnTo>
                    <a:pt x="46294" y="44786"/>
                  </a:lnTo>
                  <a:lnTo>
                    <a:pt x="46294" y="75298"/>
                  </a:lnTo>
                  <a:lnTo>
                    <a:pt x="59340" y="75298"/>
                  </a:lnTo>
                  <a:lnTo>
                    <a:pt x="59340" y="44786"/>
                  </a:lnTo>
                  <a:close/>
                </a:path>
                <a:path w="385445" h="97155">
                  <a:moveTo>
                    <a:pt x="59340" y="3472"/>
                  </a:moveTo>
                  <a:lnTo>
                    <a:pt x="46294" y="3472"/>
                  </a:lnTo>
                  <a:lnTo>
                    <a:pt x="46294" y="33879"/>
                  </a:lnTo>
                  <a:lnTo>
                    <a:pt x="59340" y="33879"/>
                  </a:lnTo>
                  <a:lnTo>
                    <a:pt x="59340" y="3472"/>
                  </a:lnTo>
                  <a:close/>
                </a:path>
                <a:path w="385445" h="97155">
                  <a:moveTo>
                    <a:pt x="99433" y="20727"/>
                  </a:moveTo>
                  <a:lnTo>
                    <a:pt x="90969" y="20727"/>
                  </a:lnTo>
                  <a:lnTo>
                    <a:pt x="86492" y="21907"/>
                  </a:lnTo>
                  <a:lnTo>
                    <a:pt x="78869" y="26607"/>
                  </a:lnTo>
                  <a:lnTo>
                    <a:pt x="75900" y="29880"/>
                  </a:lnTo>
                  <a:lnTo>
                    <a:pt x="71668" y="38274"/>
                  </a:lnTo>
                  <a:lnTo>
                    <a:pt x="70616" y="43137"/>
                  </a:lnTo>
                  <a:lnTo>
                    <a:pt x="70689" y="54653"/>
                  </a:lnTo>
                  <a:lnTo>
                    <a:pt x="91378" y="76350"/>
                  </a:lnTo>
                  <a:lnTo>
                    <a:pt x="100964" y="76350"/>
                  </a:lnTo>
                  <a:lnTo>
                    <a:pt x="118167" y="66460"/>
                  </a:lnTo>
                  <a:lnTo>
                    <a:pt x="94196" y="66460"/>
                  </a:lnTo>
                  <a:lnTo>
                    <a:pt x="91787" y="65875"/>
                  </a:lnTo>
                  <a:lnTo>
                    <a:pt x="87672" y="63514"/>
                  </a:lnTo>
                  <a:lnTo>
                    <a:pt x="86071" y="61807"/>
                  </a:lnTo>
                  <a:lnTo>
                    <a:pt x="83779" y="57341"/>
                  </a:lnTo>
                  <a:lnTo>
                    <a:pt x="83207" y="54653"/>
                  </a:lnTo>
                  <a:lnTo>
                    <a:pt x="83207" y="51835"/>
                  </a:lnTo>
                  <a:lnTo>
                    <a:pt x="76578" y="51835"/>
                  </a:lnTo>
                  <a:lnTo>
                    <a:pt x="76578" y="43278"/>
                  </a:lnTo>
                  <a:lnTo>
                    <a:pt x="83214" y="43278"/>
                  </a:lnTo>
                  <a:lnTo>
                    <a:pt x="83230" y="41641"/>
                  </a:lnTo>
                  <a:lnTo>
                    <a:pt x="93693" y="30617"/>
                  </a:lnTo>
                  <a:lnTo>
                    <a:pt x="116388" y="30617"/>
                  </a:lnTo>
                  <a:lnTo>
                    <a:pt x="115659" y="29471"/>
                  </a:lnTo>
                  <a:lnTo>
                    <a:pt x="111100" y="25029"/>
                  </a:lnTo>
                  <a:lnTo>
                    <a:pt x="108481" y="23392"/>
                  </a:lnTo>
                  <a:lnTo>
                    <a:pt x="105512" y="22340"/>
                  </a:lnTo>
                  <a:lnTo>
                    <a:pt x="102566" y="21265"/>
                  </a:lnTo>
                  <a:lnTo>
                    <a:pt x="99433" y="20727"/>
                  </a:lnTo>
                  <a:close/>
                </a:path>
                <a:path w="385445" h="97155">
                  <a:moveTo>
                    <a:pt x="108353" y="59516"/>
                  </a:moveTo>
                  <a:lnTo>
                    <a:pt x="98802" y="66460"/>
                  </a:lnTo>
                  <a:lnTo>
                    <a:pt x="118167" y="66460"/>
                  </a:lnTo>
                  <a:lnTo>
                    <a:pt x="119459" y="63982"/>
                  </a:lnTo>
                  <a:lnTo>
                    <a:pt x="120207" y="60849"/>
                  </a:lnTo>
                  <a:lnTo>
                    <a:pt x="108353" y="59516"/>
                  </a:lnTo>
                  <a:close/>
                </a:path>
                <a:path w="385445" h="97155">
                  <a:moveTo>
                    <a:pt x="83214" y="43278"/>
                  </a:moveTo>
                  <a:lnTo>
                    <a:pt x="76578" y="43278"/>
                  </a:lnTo>
                  <a:lnTo>
                    <a:pt x="76578" y="51835"/>
                  </a:lnTo>
                  <a:lnTo>
                    <a:pt x="83207" y="51835"/>
                  </a:lnTo>
                  <a:lnTo>
                    <a:pt x="83214" y="43278"/>
                  </a:lnTo>
                  <a:close/>
                </a:path>
                <a:path w="385445" h="97155">
                  <a:moveTo>
                    <a:pt x="116388" y="30617"/>
                  </a:moveTo>
                  <a:lnTo>
                    <a:pt x="98720" y="30617"/>
                  </a:lnTo>
                  <a:lnTo>
                    <a:pt x="100848" y="31166"/>
                  </a:lnTo>
                  <a:lnTo>
                    <a:pt x="104518" y="33364"/>
                  </a:lnTo>
                  <a:lnTo>
                    <a:pt x="105956" y="34872"/>
                  </a:lnTo>
                  <a:lnTo>
                    <a:pt x="108014" y="38683"/>
                  </a:lnTo>
                  <a:lnTo>
                    <a:pt x="108540" y="40846"/>
                  </a:lnTo>
                  <a:lnTo>
                    <a:pt x="108563" y="43278"/>
                  </a:lnTo>
                  <a:lnTo>
                    <a:pt x="83214" y="43278"/>
                  </a:lnTo>
                  <a:lnTo>
                    <a:pt x="83207" y="51835"/>
                  </a:lnTo>
                  <a:lnTo>
                    <a:pt x="120733" y="51835"/>
                  </a:lnTo>
                  <a:lnTo>
                    <a:pt x="120720" y="43137"/>
                  </a:lnTo>
                  <a:lnTo>
                    <a:pt x="120078" y="39151"/>
                  </a:lnTo>
                  <a:lnTo>
                    <a:pt x="117460" y="32300"/>
                  </a:lnTo>
                  <a:lnTo>
                    <a:pt x="116388" y="30617"/>
                  </a:lnTo>
                  <a:close/>
                </a:path>
                <a:path w="385445" h="97155">
                  <a:moveTo>
                    <a:pt x="173542" y="30442"/>
                  </a:moveTo>
                  <a:lnTo>
                    <a:pt x="156550" y="30442"/>
                  </a:lnTo>
                  <a:lnTo>
                    <a:pt x="158806" y="31166"/>
                  </a:lnTo>
                  <a:lnTo>
                    <a:pt x="161939" y="34066"/>
                  </a:lnTo>
                  <a:lnTo>
                    <a:pt x="162722" y="36111"/>
                  </a:lnTo>
                  <a:lnTo>
                    <a:pt x="162722" y="40180"/>
                  </a:lnTo>
                  <a:lnTo>
                    <a:pt x="146777" y="44084"/>
                  </a:lnTo>
                  <a:lnTo>
                    <a:pt x="144240" y="44540"/>
                  </a:lnTo>
                  <a:lnTo>
                    <a:pt x="128980" y="57002"/>
                  </a:lnTo>
                  <a:lnTo>
                    <a:pt x="129044" y="64075"/>
                  </a:lnTo>
                  <a:lnTo>
                    <a:pt x="143562" y="76385"/>
                  </a:lnTo>
                  <a:lnTo>
                    <a:pt x="149781" y="76385"/>
                  </a:lnTo>
                  <a:lnTo>
                    <a:pt x="162793" y="67898"/>
                  </a:lnTo>
                  <a:lnTo>
                    <a:pt x="175418" y="67898"/>
                  </a:lnTo>
                  <a:lnTo>
                    <a:pt x="175418" y="67056"/>
                  </a:lnTo>
                  <a:lnTo>
                    <a:pt x="147630" y="67056"/>
                  </a:lnTo>
                  <a:lnTo>
                    <a:pt x="145456" y="66460"/>
                  </a:lnTo>
                  <a:lnTo>
                    <a:pt x="142042" y="64075"/>
                  </a:lnTo>
                  <a:lnTo>
                    <a:pt x="141189" y="62310"/>
                  </a:lnTo>
                  <a:lnTo>
                    <a:pt x="141310" y="57961"/>
                  </a:lnTo>
                  <a:lnTo>
                    <a:pt x="151114" y="52256"/>
                  </a:lnTo>
                  <a:lnTo>
                    <a:pt x="156398" y="51484"/>
                  </a:lnTo>
                  <a:lnTo>
                    <a:pt x="162758" y="49626"/>
                  </a:lnTo>
                  <a:lnTo>
                    <a:pt x="175418" y="49626"/>
                  </a:lnTo>
                  <a:lnTo>
                    <a:pt x="175367" y="35433"/>
                  </a:lnTo>
                  <a:lnTo>
                    <a:pt x="174764" y="32686"/>
                  </a:lnTo>
                  <a:lnTo>
                    <a:pt x="173542" y="30442"/>
                  </a:lnTo>
                  <a:close/>
                </a:path>
                <a:path w="385445" h="97155">
                  <a:moveTo>
                    <a:pt x="175418" y="67898"/>
                  </a:moveTo>
                  <a:lnTo>
                    <a:pt x="163213" y="67898"/>
                  </a:lnTo>
                  <a:lnTo>
                    <a:pt x="163213" y="75298"/>
                  </a:lnTo>
                  <a:lnTo>
                    <a:pt x="175418" y="75298"/>
                  </a:lnTo>
                  <a:lnTo>
                    <a:pt x="175418" y="67898"/>
                  </a:lnTo>
                  <a:close/>
                </a:path>
                <a:path w="385445" h="97155">
                  <a:moveTo>
                    <a:pt x="175418" y="49626"/>
                  </a:moveTo>
                  <a:lnTo>
                    <a:pt x="162758" y="49626"/>
                  </a:lnTo>
                  <a:lnTo>
                    <a:pt x="162653" y="58335"/>
                  </a:lnTo>
                  <a:lnTo>
                    <a:pt x="162243" y="59796"/>
                  </a:lnTo>
                  <a:lnTo>
                    <a:pt x="160209" y="63163"/>
                  </a:lnTo>
                  <a:lnTo>
                    <a:pt x="158771" y="64519"/>
                  </a:lnTo>
                  <a:lnTo>
                    <a:pt x="155030" y="66553"/>
                  </a:lnTo>
                  <a:lnTo>
                    <a:pt x="152821" y="67056"/>
                  </a:lnTo>
                  <a:lnTo>
                    <a:pt x="175418" y="67056"/>
                  </a:lnTo>
                  <a:lnTo>
                    <a:pt x="175418" y="49626"/>
                  </a:lnTo>
                  <a:close/>
                </a:path>
                <a:path w="385445" h="97155">
                  <a:moveTo>
                    <a:pt x="156129" y="20727"/>
                  </a:moveTo>
                  <a:lnTo>
                    <a:pt x="149769" y="20727"/>
                  </a:lnTo>
                  <a:lnTo>
                    <a:pt x="146332" y="21288"/>
                  </a:lnTo>
                  <a:lnTo>
                    <a:pt x="130702" y="35597"/>
                  </a:lnTo>
                  <a:lnTo>
                    <a:pt x="142556" y="37280"/>
                  </a:lnTo>
                  <a:lnTo>
                    <a:pt x="143188" y="35433"/>
                  </a:lnTo>
                  <a:lnTo>
                    <a:pt x="144403" y="33832"/>
                  </a:lnTo>
                  <a:lnTo>
                    <a:pt x="148027" y="31120"/>
                  </a:lnTo>
                  <a:lnTo>
                    <a:pt x="150494" y="30442"/>
                  </a:lnTo>
                  <a:lnTo>
                    <a:pt x="173542" y="30442"/>
                  </a:lnTo>
                  <a:lnTo>
                    <a:pt x="172168" y="27916"/>
                  </a:lnTo>
                  <a:lnTo>
                    <a:pt x="170462" y="26034"/>
                  </a:lnTo>
                  <a:lnTo>
                    <a:pt x="166206" y="23252"/>
                  </a:lnTo>
                  <a:lnTo>
                    <a:pt x="163856" y="22247"/>
                  </a:lnTo>
                  <a:lnTo>
                    <a:pt x="158713" y="21031"/>
                  </a:lnTo>
                  <a:lnTo>
                    <a:pt x="156129" y="20727"/>
                  </a:lnTo>
                  <a:close/>
                </a:path>
                <a:path w="385445" h="97155">
                  <a:moveTo>
                    <a:pt x="211367" y="20727"/>
                  </a:moveTo>
                  <a:lnTo>
                    <a:pt x="204072" y="20727"/>
                  </a:lnTo>
                  <a:lnTo>
                    <a:pt x="200319" y="21791"/>
                  </a:lnTo>
                  <a:lnTo>
                    <a:pt x="186081" y="54898"/>
                  </a:lnTo>
                  <a:lnTo>
                    <a:pt x="186945" y="59376"/>
                  </a:lnTo>
                  <a:lnTo>
                    <a:pt x="190826" y="67652"/>
                  </a:lnTo>
                  <a:lnTo>
                    <a:pt x="193468" y="70809"/>
                  </a:lnTo>
                  <a:lnTo>
                    <a:pt x="200155" y="75158"/>
                  </a:lnTo>
                  <a:lnTo>
                    <a:pt x="203943" y="76245"/>
                  </a:lnTo>
                  <a:lnTo>
                    <a:pt x="211261" y="76245"/>
                  </a:lnTo>
                  <a:lnTo>
                    <a:pt x="223607" y="66811"/>
                  </a:lnTo>
                  <a:lnTo>
                    <a:pt x="236864" y="66811"/>
                  </a:lnTo>
                  <a:lnTo>
                    <a:pt x="236864" y="65829"/>
                  </a:lnTo>
                  <a:lnTo>
                    <a:pt x="208935" y="65829"/>
                  </a:lnTo>
                  <a:lnTo>
                    <a:pt x="206585" y="65080"/>
                  </a:lnTo>
                  <a:lnTo>
                    <a:pt x="198935" y="51847"/>
                  </a:lnTo>
                  <a:lnTo>
                    <a:pt x="198939" y="44879"/>
                  </a:lnTo>
                  <a:lnTo>
                    <a:pt x="208888" y="31143"/>
                  </a:lnTo>
                  <a:lnTo>
                    <a:pt x="236864" y="31143"/>
                  </a:lnTo>
                  <a:lnTo>
                    <a:pt x="236864" y="30336"/>
                  </a:lnTo>
                  <a:lnTo>
                    <a:pt x="223607" y="30336"/>
                  </a:lnTo>
                  <a:lnTo>
                    <a:pt x="222952" y="29027"/>
                  </a:lnTo>
                  <a:lnTo>
                    <a:pt x="222028" y="27636"/>
                  </a:lnTo>
                  <a:lnTo>
                    <a:pt x="219643" y="24666"/>
                  </a:lnTo>
                  <a:lnTo>
                    <a:pt x="218030" y="23392"/>
                  </a:lnTo>
                  <a:lnTo>
                    <a:pt x="213962" y="21265"/>
                  </a:lnTo>
                  <a:lnTo>
                    <a:pt x="211367" y="20727"/>
                  </a:lnTo>
                  <a:close/>
                </a:path>
                <a:path w="385445" h="97155">
                  <a:moveTo>
                    <a:pt x="236864" y="66811"/>
                  </a:moveTo>
                  <a:lnTo>
                    <a:pt x="224378" y="66811"/>
                  </a:lnTo>
                  <a:lnTo>
                    <a:pt x="224378" y="75298"/>
                  </a:lnTo>
                  <a:lnTo>
                    <a:pt x="236864" y="75298"/>
                  </a:lnTo>
                  <a:lnTo>
                    <a:pt x="236864" y="66811"/>
                  </a:lnTo>
                  <a:close/>
                </a:path>
                <a:path w="385445" h="97155">
                  <a:moveTo>
                    <a:pt x="236864" y="31143"/>
                  </a:moveTo>
                  <a:lnTo>
                    <a:pt x="214453" y="31143"/>
                  </a:lnTo>
                  <a:lnTo>
                    <a:pt x="216756" y="31856"/>
                  </a:lnTo>
                  <a:lnTo>
                    <a:pt x="220520" y="34709"/>
                  </a:lnTo>
                  <a:lnTo>
                    <a:pt x="221946" y="36708"/>
                  </a:lnTo>
                  <a:lnTo>
                    <a:pt x="223887" y="41851"/>
                  </a:lnTo>
                  <a:lnTo>
                    <a:pt x="224378" y="44879"/>
                  </a:lnTo>
                  <a:lnTo>
                    <a:pt x="224378" y="51847"/>
                  </a:lnTo>
                  <a:lnTo>
                    <a:pt x="214406" y="65829"/>
                  </a:lnTo>
                  <a:lnTo>
                    <a:pt x="236864" y="65829"/>
                  </a:lnTo>
                  <a:lnTo>
                    <a:pt x="236864" y="31143"/>
                  </a:lnTo>
                  <a:close/>
                </a:path>
                <a:path w="385445" h="97155">
                  <a:moveTo>
                    <a:pt x="236864" y="3472"/>
                  </a:moveTo>
                  <a:lnTo>
                    <a:pt x="224133" y="3472"/>
                  </a:lnTo>
                  <a:lnTo>
                    <a:pt x="224133" y="30336"/>
                  </a:lnTo>
                  <a:lnTo>
                    <a:pt x="236864" y="30336"/>
                  </a:lnTo>
                  <a:lnTo>
                    <a:pt x="236864" y="3472"/>
                  </a:lnTo>
                  <a:close/>
                </a:path>
                <a:path w="385445" h="97155">
                  <a:moveTo>
                    <a:pt x="263088" y="21428"/>
                  </a:moveTo>
                  <a:lnTo>
                    <a:pt x="250392" y="21428"/>
                  </a:lnTo>
                  <a:lnTo>
                    <a:pt x="250392" y="75298"/>
                  </a:lnTo>
                  <a:lnTo>
                    <a:pt x="263088" y="75298"/>
                  </a:lnTo>
                  <a:lnTo>
                    <a:pt x="263088" y="21428"/>
                  </a:lnTo>
                  <a:close/>
                </a:path>
                <a:path w="385445" h="97155">
                  <a:moveTo>
                    <a:pt x="258810" y="0"/>
                  </a:moveTo>
                  <a:lnTo>
                    <a:pt x="254765" y="0"/>
                  </a:lnTo>
                  <a:lnTo>
                    <a:pt x="253034" y="678"/>
                  </a:lnTo>
                  <a:lnTo>
                    <a:pt x="250135" y="3366"/>
                  </a:lnTo>
                  <a:lnTo>
                    <a:pt x="249410" y="4991"/>
                  </a:lnTo>
                  <a:lnTo>
                    <a:pt x="249410" y="8802"/>
                  </a:lnTo>
                  <a:lnTo>
                    <a:pt x="250135" y="10427"/>
                  </a:lnTo>
                  <a:lnTo>
                    <a:pt x="253034" y="13116"/>
                  </a:lnTo>
                  <a:lnTo>
                    <a:pt x="254765" y="13783"/>
                  </a:lnTo>
                  <a:lnTo>
                    <a:pt x="258810" y="13783"/>
                  </a:lnTo>
                  <a:lnTo>
                    <a:pt x="260540" y="13116"/>
                  </a:lnTo>
                  <a:lnTo>
                    <a:pt x="263416" y="10427"/>
                  </a:lnTo>
                  <a:lnTo>
                    <a:pt x="264140" y="8802"/>
                  </a:lnTo>
                  <a:lnTo>
                    <a:pt x="264140" y="4991"/>
                  </a:lnTo>
                  <a:lnTo>
                    <a:pt x="263416" y="3366"/>
                  </a:lnTo>
                  <a:lnTo>
                    <a:pt x="261966" y="2034"/>
                  </a:lnTo>
                  <a:lnTo>
                    <a:pt x="260540" y="678"/>
                  </a:lnTo>
                  <a:lnTo>
                    <a:pt x="258810" y="0"/>
                  </a:lnTo>
                  <a:close/>
                </a:path>
                <a:path w="385445" h="97155">
                  <a:moveTo>
                    <a:pt x="288278" y="21428"/>
                  </a:moveTo>
                  <a:lnTo>
                    <a:pt x="276144" y="21428"/>
                  </a:lnTo>
                  <a:lnTo>
                    <a:pt x="276144" y="75298"/>
                  </a:lnTo>
                  <a:lnTo>
                    <a:pt x="288840" y="75298"/>
                  </a:lnTo>
                  <a:lnTo>
                    <a:pt x="288870" y="40998"/>
                  </a:lnTo>
                  <a:lnTo>
                    <a:pt x="289319" y="38929"/>
                  </a:lnTo>
                  <a:lnTo>
                    <a:pt x="291259" y="35281"/>
                  </a:lnTo>
                  <a:lnTo>
                    <a:pt x="292604" y="33890"/>
                  </a:lnTo>
                  <a:lnTo>
                    <a:pt x="296041" y="31950"/>
                  </a:lnTo>
                  <a:lnTo>
                    <a:pt x="298017" y="31459"/>
                  </a:lnTo>
                  <a:lnTo>
                    <a:pt x="321882" y="31459"/>
                  </a:lnTo>
                  <a:lnTo>
                    <a:pt x="321437" y="30582"/>
                  </a:lnTo>
                  <a:lnTo>
                    <a:pt x="288278" y="30582"/>
                  </a:lnTo>
                  <a:lnTo>
                    <a:pt x="288278" y="21428"/>
                  </a:lnTo>
                  <a:close/>
                </a:path>
                <a:path w="385445" h="97155">
                  <a:moveTo>
                    <a:pt x="321882" y="31459"/>
                  </a:moveTo>
                  <a:lnTo>
                    <a:pt x="303511" y="31459"/>
                  </a:lnTo>
                  <a:lnTo>
                    <a:pt x="306071" y="32476"/>
                  </a:lnTo>
                  <a:lnTo>
                    <a:pt x="309789" y="36544"/>
                  </a:lnTo>
                  <a:lnTo>
                    <a:pt x="310724" y="39361"/>
                  </a:lnTo>
                  <a:lnTo>
                    <a:pt x="310724" y="75298"/>
                  </a:lnTo>
                  <a:lnTo>
                    <a:pt x="323420" y="75298"/>
                  </a:lnTo>
                  <a:lnTo>
                    <a:pt x="323412" y="36544"/>
                  </a:lnTo>
                  <a:lnTo>
                    <a:pt x="322684" y="33037"/>
                  </a:lnTo>
                  <a:lnTo>
                    <a:pt x="321882" y="31459"/>
                  </a:lnTo>
                  <a:close/>
                </a:path>
                <a:path w="385445" h="97155">
                  <a:moveTo>
                    <a:pt x="308690" y="20727"/>
                  </a:moveTo>
                  <a:lnTo>
                    <a:pt x="300951" y="20727"/>
                  </a:lnTo>
                  <a:lnTo>
                    <a:pt x="297572" y="21615"/>
                  </a:lnTo>
                  <a:lnTo>
                    <a:pt x="292125" y="25169"/>
                  </a:lnTo>
                  <a:lnTo>
                    <a:pt x="290149" y="27566"/>
                  </a:lnTo>
                  <a:lnTo>
                    <a:pt x="288910" y="30582"/>
                  </a:lnTo>
                  <a:lnTo>
                    <a:pt x="321437" y="30582"/>
                  </a:lnTo>
                  <a:lnTo>
                    <a:pt x="319621" y="27005"/>
                  </a:lnTo>
                  <a:lnTo>
                    <a:pt x="317470" y="24702"/>
                  </a:lnTo>
                  <a:lnTo>
                    <a:pt x="311928" y="21522"/>
                  </a:lnTo>
                  <a:lnTo>
                    <a:pt x="308690" y="20727"/>
                  </a:lnTo>
                  <a:close/>
                </a:path>
                <a:path w="385445" h="97155">
                  <a:moveTo>
                    <a:pt x="347409" y="80243"/>
                  </a:moveTo>
                  <a:lnTo>
                    <a:pt x="335976" y="83014"/>
                  </a:lnTo>
                  <a:lnTo>
                    <a:pt x="336747" y="85515"/>
                  </a:lnTo>
                  <a:lnTo>
                    <a:pt x="338127" y="87795"/>
                  </a:lnTo>
                  <a:lnTo>
                    <a:pt x="342101" y="91910"/>
                  </a:lnTo>
                  <a:lnTo>
                    <a:pt x="344732" y="93547"/>
                  </a:lnTo>
                  <a:lnTo>
                    <a:pt x="351278" y="96002"/>
                  </a:lnTo>
                  <a:lnTo>
                    <a:pt x="355195" y="96621"/>
                  </a:lnTo>
                  <a:lnTo>
                    <a:pt x="364594" y="96621"/>
                  </a:lnTo>
                  <a:lnTo>
                    <a:pt x="368919" y="95873"/>
                  </a:lnTo>
                  <a:lnTo>
                    <a:pt x="376542" y="92880"/>
                  </a:lnTo>
                  <a:lnTo>
                    <a:pt x="379546" y="90624"/>
                  </a:lnTo>
                  <a:lnTo>
                    <a:pt x="382178" y="87012"/>
                  </a:lnTo>
                  <a:lnTo>
                    <a:pt x="357416" y="87012"/>
                  </a:lnTo>
                  <a:lnTo>
                    <a:pt x="355300" y="86661"/>
                  </a:lnTo>
                  <a:lnTo>
                    <a:pt x="351956" y="85282"/>
                  </a:lnTo>
                  <a:lnTo>
                    <a:pt x="350635" y="84417"/>
                  </a:lnTo>
                  <a:lnTo>
                    <a:pt x="348671" y="82336"/>
                  </a:lnTo>
                  <a:lnTo>
                    <a:pt x="347923" y="81295"/>
                  </a:lnTo>
                  <a:lnTo>
                    <a:pt x="347409" y="80243"/>
                  </a:lnTo>
                  <a:close/>
                </a:path>
                <a:path w="385445" h="97155">
                  <a:moveTo>
                    <a:pt x="385041" y="65618"/>
                  </a:moveTo>
                  <a:lnTo>
                    <a:pt x="372450" y="65618"/>
                  </a:lnTo>
                  <a:lnTo>
                    <a:pt x="372450" y="79799"/>
                  </a:lnTo>
                  <a:lnTo>
                    <a:pt x="371269" y="82651"/>
                  </a:lnTo>
                  <a:lnTo>
                    <a:pt x="366546" y="86135"/>
                  </a:lnTo>
                  <a:lnTo>
                    <a:pt x="363565" y="87012"/>
                  </a:lnTo>
                  <a:lnTo>
                    <a:pt x="382178" y="87012"/>
                  </a:lnTo>
                  <a:lnTo>
                    <a:pt x="383942" y="84592"/>
                  </a:lnTo>
                  <a:lnTo>
                    <a:pt x="385041" y="80781"/>
                  </a:lnTo>
                  <a:lnTo>
                    <a:pt x="385041" y="65618"/>
                  </a:lnTo>
                  <a:close/>
                </a:path>
                <a:path w="385445" h="97155">
                  <a:moveTo>
                    <a:pt x="359509" y="20727"/>
                  </a:moveTo>
                  <a:lnTo>
                    <a:pt x="352214" y="20727"/>
                  </a:lnTo>
                  <a:lnTo>
                    <a:pt x="348461" y="21791"/>
                  </a:lnTo>
                  <a:lnTo>
                    <a:pt x="334206" y="54501"/>
                  </a:lnTo>
                  <a:lnTo>
                    <a:pt x="335099" y="58943"/>
                  </a:lnTo>
                  <a:lnTo>
                    <a:pt x="352179" y="74526"/>
                  </a:lnTo>
                  <a:lnTo>
                    <a:pt x="359403" y="74526"/>
                  </a:lnTo>
                  <a:lnTo>
                    <a:pt x="371819" y="65618"/>
                  </a:lnTo>
                  <a:lnTo>
                    <a:pt x="385041" y="65618"/>
                  </a:lnTo>
                  <a:lnTo>
                    <a:pt x="385041" y="64566"/>
                  </a:lnTo>
                  <a:lnTo>
                    <a:pt x="357077" y="64566"/>
                  </a:lnTo>
                  <a:lnTo>
                    <a:pt x="354727" y="63888"/>
                  </a:lnTo>
                  <a:lnTo>
                    <a:pt x="347081" y="44727"/>
                  </a:lnTo>
                  <a:lnTo>
                    <a:pt x="347537" y="41968"/>
                  </a:lnTo>
                  <a:lnTo>
                    <a:pt x="349455" y="36848"/>
                  </a:lnTo>
                  <a:lnTo>
                    <a:pt x="350881" y="34825"/>
                  </a:lnTo>
                  <a:lnTo>
                    <a:pt x="354669" y="31879"/>
                  </a:lnTo>
                  <a:lnTo>
                    <a:pt x="357030" y="31143"/>
                  </a:lnTo>
                  <a:lnTo>
                    <a:pt x="385041" y="31143"/>
                  </a:lnTo>
                  <a:lnTo>
                    <a:pt x="385041" y="30336"/>
                  </a:lnTo>
                  <a:lnTo>
                    <a:pt x="371819" y="30336"/>
                  </a:lnTo>
                  <a:lnTo>
                    <a:pt x="371187" y="29027"/>
                  </a:lnTo>
                  <a:lnTo>
                    <a:pt x="370264" y="27636"/>
                  </a:lnTo>
                  <a:lnTo>
                    <a:pt x="367832" y="24666"/>
                  </a:lnTo>
                  <a:lnTo>
                    <a:pt x="366196" y="23392"/>
                  </a:lnTo>
                  <a:lnTo>
                    <a:pt x="364138" y="22340"/>
                  </a:lnTo>
                  <a:lnTo>
                    <a:pt x="362104" y="21265"/>
                  </a:lnTo>
                  <a:lnTo>
                    <a:pt x="359509" y="20727"/>
                  </a:lnTo>
                  <a:close/>
                </a:path>
                <a:path w="385445" h="97155">
                  <a:moveTo>
                    <a:pt x="385041" y="31143"/>
                  </a:moveTo>
                  <a:lnTo>
                    <a:pt x="362595" y="31143"/>
                  </a:lnTo>
                  <a:lnTo>
                    <a:pt x="364898" y="31856"/>
                  </a:lnTo>
                  <a:lnTo>
                    <a:pt x="366768" y="33282"/>
                  </a:lnTo>
                  <a:lnTo>
                    <a:pt x="368662" y="34685"/>
                  </a:lnTo>
                  <a:lnTo>
                    <a:pt x="370088" y="36661"/>
                  </a:lnTo>
                  <a:lnTo>
                    <a:pt x="372029" y="41758"/>
                  </a:lnTo>
                  <a:lnTo>
                    <a:pt x="372520" y="44727"/>
                  </a:lnTo>
                  <a:lnTo>
                    <a:pt x="372520" y="51555"/>
                  </a:lnTo>
                  <a:lnTo>
                    <a:pt x="362548" y="64566"/>
                  </a:lnTo>
                  <a:lnTo>
                    <a:pt x="385041" y="64566"/>
                  </a:lnTo>
                  <a:lnTo>
                    <a:pt x="385041" y="31143"/>
                  </a:lnTo>
                  <a:close/>
                </a:path>
                <a:path w="385445" h="97155">
                  <a:moveTo>
                    <a:pt x="385041" y="21428"/>
                  </a:moveTo>
                  <a:lnTo>
                    <a:pt x="372520" y="21428"/>
                  </a:lnTo>
                  <a:lnTo>
                    <a:pt x="372520" y="30336"/>
                  </a:lnTo>
                  <a:lnTo>
                    <a:pt x="385041" y="30336"/>
                  </a:lnTo>
                  <a:lnTo>
                    <a:pt x="385041" y="21428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4" name="object 264" descr=""/>
            <p:cNvSpPr/>
            <p:nvPr/>
          </p:nvSpPr>
          <p:spPr>
            <a:xfrm>
              <a:off x="38680" y="16447324"/>
              <a:ext cx="1276350" cy="454659"/>
            </a:xfrm>
            <a:custGeom>
              <a:avLst/>
              <a:gdLst/>
              <a:ahLst/>
              <a:cxnLst/>
              <a:rect l="l" t="t" r="r" b="b"/>
              <a:pathLst>
                <a:path w="1276350" h="454659">
                  <a:moveTo>
                    <a:pt x="1045781" y="0"/>
                  </a:moveTo>
                  <a:lnTo>
                    <a:pt x="1034199" y="2415"/>
                  </a:lnTo>
                  <a:lnTo>
                    <a:pt x="1024081" y="9330"/>
                  </a:lnTo>
                  <a:lnTo>
                    <a:pt x="1017438" y="19630"/>
                  </a:lnTo>
                  <a:lnTo>
                    <a:pt x="1015334" y="31273"/>
                  </a:lnTo>
                  <a:lnTo>
                    <a:pt x="1017749" y="42855"/>
                  </a:lnTo>
                  <a:lnTo>
                    <a:pt x="1024665" y="52973"/>
                  </a:lnTo>
                  <a:lnTo>
                    <a:pt x="1201572" y="225209"/>
                  </a:lnTo>
                  <a:lnTo>
                    <a:pt x="1029336" y="402116"/>
                  </a:lnTo>
                  <a:lnTo>
                    <a:pt x="1022693" y="412415"/>
                  </a:lnTo>
                  <a:lnTo>
                    <a:pt x="1020589" y="424058"/>
                  </a:lnTo>
                  <a:lnTo>
                    <a:pt x="1023004" y="435641"/>
                  </a:lnTo>
                  <a:lnTo>
                    <a:pt x="1029919" y="445759"/>
                  </a:lnTo>
                  <a:lnTo>
                    <a:pt x="1040219" y="452401"/>
                  </a:lnTo>
                  <a:lnTo>
                    <a:pt x="1051862" y="454506"/>
                  </a:lnTo>
                  <a:lnTo>
                    <a:pt x="1063444" y="452091"/>
                  </a:lnTo>
                  <a:lnTo>
                    <a:pt x="1073562" y="445175"/>
                  </a:lnTo>
                  <a:lnTo>
                    <a:pt x="1258410" y="255314"/>
                  </a:lnTo>
                  <a:lnTo>
                    <a:pt x="1245627" y="255485"/>
                  </a:lnTo>
                  <a:lnTo>
                    <a:pt x="1244802" y="193765"/>
                  </a:lnTo>
                  <a:lnTo>
                    <a:pt x="1257584" y="193594"/>
                  </a:lnTo>
                  <a:lnTo>
                    <a:pt x="1067724" y="8746"/>
                  </a:lnTo>
                  <a:lnTo>
                    <a:pt x="1057424" y="2104"/>
                  </a:lnTo>
                  <a:lnTo>
                    <a:pt x="1045781" y="0"/>
                  </a:lnTo>
                  <a:close/>
                </a:path>
                <a:path w="1276350" h="454659">
                  <a:moveTo>
                    <a:pt x="1170299" y="194762"/>
                  </a:moveTo>
                  <a:lnTo>
                    <a:pt x="0" y="210418"/>
                  </a:lnTo>
                  <a:lnTo>
                    <a:pt x="825" y="272139"/>
                  </a:lnTo>
                  <a:lnTo>
                    <a:pt x="1171124" y="256482"/>
                  </a:lnTo>
                  <a:lnTo>
                    <a:pt x="1201572" y="225209"/>
                  </a:lnTo>
                  <a:lnTo>
                    <a:pt x="1170299" y="194762"/>
                  </a:lnTo>
                  <a:close/>
                </a:path>
                <a:path w="1276350" h="454659">
                  <a:moveTo>
                    <a:pt x="1257584" y="193594"/>
                  </a:moveTo>
                  <a:lnTo>
                    <a:pt x="1244802" y="193765"/>
                  </a:lnTo>
                  <a:lnTo>
                    <a:pt x="1245627" y="255485"/>
                  </a:lnTo>
                  <a:lnTo>
                    <a:pt x="1258410" y="255314"/>
                  </a:lnTo>
                  <a:lnTo>
                    <a:pt x="1267328" y="246155"/>
                  </a:lnTo>
                  <a:lnTo>
                    <a:pt x="1273970" y="235855"/>
                  </a:lnTo>
                  <a:lnTo>
                    <a:pt x="1276075" y="224212"/>
                  </a:lnTo>
                  <a:lnTo>
                    <a:pt x="1273660" y="212630"/>
                  </a:lnTo>
                  <a:lnTo>
                    <a:pt x="1266744" y="202512"/>
                  </a:lnTo>
                  <a:lnTo>
                    <a:pt x="1257584" y="193594"/>
                  </a:lnTo>
                  <a:close/>
                </a:path>
              </a:pathLst>
            </a:custGeom>
            <a:solidFill>
              <a:srgbClr val="A7600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5" name="object 265" descr=""/>
            <p:cNvSpPr/>
            <p:nvPr/>
          </p:nvSpPr>
          <p:spPr>
            <a:xfrm>
              <a:off x="475116" y="17090651"/>
              <a:ext cx="352425" cy="76835"/>
            </a:xfrm>
            <a:custGeom>
              <a:avLst/>
              <a:gdLst/>
              <a:ahLst/>
              <a:cxnLst/>
              <a:rect l="l" t="t" r="r" b="b"/>
              <a:pathLst>
                <a:path w="352425" h="76834">
                  <a:moveTo>
                    <a:pt x="12801" y="54080"/>
                  </a:moveTo>
                  <a:lnTo>
                    <a:pt x="0" y="54080"/>
                  </a:lnTo>
                  <a:lnTo>
                    <a:pt x="197" y="58885"/>
                  </a:lnTo>
                  <a:lnTo>
                    <a:pt x="22293" y="76385"/>
                  </a:lnTo>
                  <a:lnTo>
                    <a:pt x="33633" y="76385"/>
                  </a:lnTo>
                  <a:lnTo>
                    <a:pt x="38531" y="75497"/>
                  </a:lnTo>
                  <a:lnTo>
                    <a:pt x="46645" y="71919"/>
                  </a:lnTo>
                  <a:lnTo>
                    <a:pt x="49754" y="69429"/>
                  </a:lnTo>
                  <a:lnTo>
                    <a:pt x="52559" y="65268"/>
                  </a:lnTo>
                  <a:lnTo>
                    <a:pt x="25064" y="65268"/>
                  </a:lnTo>
                  <a:lnTo>
                    <a:pt x="22578" y="64847"/>
                  </a:lnTo>
                  <a:lnTo>
                    <a:pt x="18237" y="63222"/>
                  </a:lnTo>
                  <a:lnTo>
                    <a:pt x="16443" y="61947"/>
                  </a:lnTo>
                  <a:lnTo>
                    <a:pt x="13759" y="58662"/>
                  </a:lnTo>
                  <a:lnTo>
                    <a:pt x="12988" y="56582"/>
                  </a:lnTo>
                  <a:lnTo>
                    <a:pt x="12801" y="54080"/>
                  </a:lnTo>
                  <a:close/>
                </a:path>
                <a:path w="352425" h="76834">
                  <a:moveTo>
                    <a:pt x="33364" y="2490"/>
                  </a:moveTo>
                  <a:lnTo>
                    <a:pt x="23240" y="2490"/>
                  </a:lnTo>
                  <a:lnTo>
                    <a:pt x="18739" y="3378"/>
                  </a:lnTo>
                  <a:lnTo>
                    <a:pt x="1893" y="28817"/>
                  </a:lnTo>
                  <a:lnTo>
                    <a:pt x="3600" y="32943"/>
                  </a:lnTo>
                  <a:lnTo>
                    <a:pt x="7014" y="36053"/>
                  </a:lnTo>
                  <a:lnTo>
                    <a:pt x="10451" y="39139"/>
                  </a:lnTo>
                  <a:lnTo>
                    <a:pt x="15127" y="41442"/>
                  </a:lnTo>
                  <a:lnTo>
                    <a:pt x="31786" y="45721"/>
                  </a:lnTo>
                  <a:lnTo>
                    <a:pt x="34031" y="46469"/>
                  </a:lnTo>
                  <a:lnTo>
                    <a:pt x="35948" y="47311"/>
                  </a:lnTo>
                  <a:lnTo>
                    <a:pt x="37888" y="48129"/>
                  </a:lnTo>
                  <a:lnTo>
                    <a:pt x="39396" y="49158"/>
                  </a:lnTo>
                  <a:lnTo>
                    <a:pt x="41548" y="51613"/>
                  </a:lnTo>
                  <a:lnTo>
                    <a:pt x="42097" y="53156"/>
                  </a:lnTo>
                  <a:lnTo>
                    <a:pt x="42097" y="57084"/>
                  </a:lnTo>
                  <a:lnTo>
                    <a:pt x="30605" y="65268"/>
                  </a:lnTo>
                  <a:lnTo>
                    <a:pt x="52559" y="65268"/>
                  </a:lnTo>
                  <a:lnTo>
                    <a:pt x="54056" y="63046"/>
                  </a:lnTo>
                  <a:lnTo>
                    <a:pt x="55132" y="59340"/>
                  </a:lnTo>
                  <a:lnTo>
                    <a:pt x="55044" y="51613"/>
                  </a:lnTo>
                  <a:lnTo>
                    <a:pt x="34019" y="34440"/>
                  </a:lnTo>
                  <a:lnTo>
                    <a:pt x="27285" y="32756"/>
                  </a:lnTo>
                  <a:lnTo>
                    <a:pt x="15080" y="24362"/>
                  </a:lnTo>
                  <a:lnTo>
                    <a:pt x="15104" y="21066"/>
                  </a:lnTo>
                  <a:lnTo>
                    <a:pt x="25380" y="13502"/>
                  </a:lnTo>
                  <a:lnTo>
                    <a:pt x="51472" y="13502"/>
                  </a:lnTo>
                  <a:lnTo>
                    <a:pt x="48550" y="9352"/>
                  </a:lnTo>
                  <a:lnTo>
                    <a:pt x="45522" y="6909"/>
                  </a:lnTo>
                  <a:lnTo>
                    <a:pt x="37830" y="3378"/>
                  </a:lnTo>
                  <a:lnTo>
                    <a:pt x="33364" y="2490"/>
                  </a:lnTo>
                  <a:close/>
                </a:path>
                <a:path w="352425" h="76834">
                  <a:moveTo>
                    <a:pt x="51472" y="13502"/>
                  </a:moveTo>
                  <a:lnTo>
                    <a:pt x="31950" y="13502"/>
                  </a:lnTo>
                  <a:lnTo>
                    <a:pt x="35083" y="14355"/>
                  </a:lnTo>
                  <a:lnTo>
                    <a:pt x="39923" y="17769"/>
                  </a:lnTo>
                  <a:lnTo>
                    <a:pt x="41302" y="20154"/>
                  </a:lnTo>
                  <a:lnTo>
                    <a:pt x="41629" y="23217"/>
                  </a:lnTo>
                  <a:lnTo>
                    <a:pt x="54150" y="23217"/>
                  </a:lnTo>
                  <a:lnTo>
                    <a:pt x="54080" y="19172"/>
                  </a:lnTo>
                  <a:lnTo>
                    <a:pt x="52990" y="15735"/>
                  </a:lnTo>
                  <a:lnTo>
                    <a:pt x="52913" y="15548"/>
                  </a:lnTo>
                  <a:lnTo>
                    <a:pt x="51472" y="13502"/>
                  </a:lnTo>
                  <a:close/>
                </a:path>
                <a:path w="352425" h="76834">
                  <a:moveTo>
                    <a:pt x="92673" y="20727"/>
                  </a:moveTo>
                  <a:lnTo>
                    <a:pt x="84209" y="20727"/>
                  </a:lnTo>
                  <a:lnTo>
                    <a:pt x="79732" y="21907"/>
                  </a:lnTo>
                  <a:lnTo>
                    <a:pt x="72109" y="26607"/>
                  </a:lnTo>
                  <a:lnTo>
                    <a:pt x="69140" y="29880"/>
                  </a:lnTo>
                  <a:lnTo>
                    <a:pt x="64908" y="38274"/>
                  </a:lnTo>
                  <a:lnTo>
                    <a:pt x="63856" y="43137"/>
                  </a:lnTo>
                  <a:lnTo>
                    <a:pt x="63929" y="54653"/>
                  </a:lnTo>
                  <a:lnTo>
                    <a:pt x="84618" y="76350"/>
                  </a:lnTo>
                  <a:lnTo>
                    <a:pt x="94204" y="76350"/>
                  </a:lnTo>
                  <a:lnTo>
                    <a:pt x="111407" y="66460"/>
                  </a:lnTo>
                  <a:lnTo>
                    <a:pt x="87436" y="66460"/>
                  </a:lnTo>
                  <a:lnTo>
                    <a:pt x="85027" y="65875"/>
                  </a:lnTo>
                  <a:lnTo>
                    <a:pt x="80912" y="63514"/>
                  </a:lnTo>
                  <a:lnTo>
                    <a:pt x="79311" y="61807"/>
                  </a:lnTo>
                  <a:lnTo>
                    <a:pt x="77019" y="57341"/>
                  </a:lnTo>
                  <a:lnTo>
                    <a:pt x="76447" y="54653"/>
                  </a:lnTo>
                  <a:lnTo>
                    <a:pt x="76447" y="51835"/>
                  </a:lnTo>
                  <a:lnTo>
                    <a:pt x="69818" y="51835"/>
                  </a:lnTo>
                  <a:lnTo>
                    <a:pt x="69818" y="43278"/>
                  </a:lnTo>
                  <a:lnTo>
                    <a:pt x="76454" y="43278"/>
                  </a:lnTo>
                  <a:lnTo>
                    <a:pt x="76470" y="41641"/>
                  </a:lnTo>
                  <a:lnTo>
                    <a:pt x="86933" y="30617"/>
                  </a:lnTo>
                  <a:lnTo>
                    <a:pt x="109628" y="30617"/>
                  </a:lnTo>
                  <a:lnTo>
                    <a:pt x="108899" y="29471"/>
                  </a:lnTo>
                  <a:lnTo>
                    <a:pt x="104340" y="25029"/>
                  </a:lnTo>
                  <a:lnTo>
                    <a:pt x="101721" y="23392"/>
                  </a:lnTo>
                  <a:lnTo>
                    <a:pt x="98752" y="22340"/>
                  </a:lnTo>
                  <a:lnTo>
                    <a:pt x="95806" y="21265"/>
                  </a:lnTo>
                  <a:lnTo>
                    <a:pt x="92673" y="20727"/>
                  </a:lnTo>
                  <a:close/>
                </a:path>
                <a:path w="352425" h="76834">
                  <a:moveTo>
                    <a:pt x="101593" y="59516"/>
                  </a:moveTo>
                  <a:lnTo>
                    <a:pt x="92042" y="66460"/>
                  </a:lnTo>
                  <a:lnTo>
                    <a:pt x="111407" y="66460"/>
                  </a:lnTo>
                  <a:lnTo>
                    <a:pt x="112699" y="63982"/>
                  </a:lnTo>
                  <a:lnTo>
                    <a:pt x="113447" y="60849"/>
                  </a:lnTo>
                  <a:lnTo>
                    <a:pt x="101593" y="59516"/>
                  </a:lnTo>
                  <a:close/>
                </a:path>
                <a:path w="352425" h="76834">
                  <a:moveTo>
                    <a:pt x="76454" y="43278"/>
                  </a:moveTo>
                  <a:lnTo>
                    <a:pt x="69818" y="43278"/>
                  </a:lnTo>
                  <a:lnTo>
                    <a:pt x="69818" y="51835"/>
                  </a:lnTo>
                  <a:lnTo>
                    <a:pt x="76447" y="51835"/>
                  </a:lnTo>
                  <a:lnTo>
                    <a:pt x="76454" y="43278"/>
                  </a:lnTo>
                  <a:close/>
                </a:path>
                <a:path w="352425" h="76834">
                  <a:moveTo>
                    <a:pt x="109628" y="30617"/>
                  </a:moveTo>
                  <a:lnTo>
                    <a:pt x="91960" y="30617"/>
                  </a:lnTo>
                  <a:lnTo>
                    <a:pt x="94088" y="31166"/>
                  </a:lnTo>
                  <a:lnTo>
                    <a:pt x="97758" y="33364"/>
                  </a:lnTo>
                  <a:lnTo>
                    <a:pt x="99196" y="34872"/>
                  </a:lnTo>
                  <a:lnTo>
                    <a:pt x="101254" y="38683"/>
                  </a:lnTo>
                  <a:lnTo>
                    <a:pt x="101780" y="40846"/>
                  </a:lnTo>
                  <a:lnTo>
                    <a:pt x="101803" y="43278"/>
                  </a:lnTo>
                  <a:lnTo>
                    <a:pt x="76454" y="43278"/>
                  </a:lnTo>
                  <a:lnTo>
                    <a:pt x="76447" y="51835"/>
                  </a:lnTo>
                  <a:lnTo>
                    <a:pt x="113973" y="51835"/>
                  </a:lnTo>
                  <a:lnTo>
                    <a:pt x="113960" y="43137"/>
                  </a:lnTo>
                  <a:lnTo>
                    <a:pt x="113318" y="39151"/>
                  </a:lnTo>
                  <a:lnTo>
                    <a:pt x="110700" y="32300"/>
                  </a:lnTo>
                  <a:lnTo>
                    <a:pt x="109628" y="30617"/>
                  </a:lnTo>
                  <a:close/>
                </a:path>
                <a:path w="352425" h="76834">
                  <a:moveTo>
                    <a:pt x="152514" y="20727"/>
                  </a:moveTo>
                  <a:lnTo>
                    <a:pt x="142881" y="20727"/>
                  </a:lnTo>
                  <a:lnTo>
                    <a:pt x="138321" y="21907"/>
                  </a:lnTo>
                  <a:lnTo>
                    <a:pt x="130629" y="26607"/>
                  </a:lnTo>
                  <a:lnTo>
                    <a:pt x="127660" y="29880"/>
                  </a:lnTo>
                  <a:lnTo>
                    <a:pt x="123451" y="38274"/>
                  </a:lnTo>
                  <a:lnTo>
                    <a:pt x="122399" y="43102"/>
                  </a:lnTo>
                  <a:lnTo>
                    <a:pt x="122399" y="54021"/>
                  </a:lnTo>
                  <a:lnTo>
                    <a:pt x="142834" y="76350"/>
                  </a:lnTo>
                  <a:lnTo>
                    <a:pt x="152724" y="76350"/>
                  </a:lnTo>
                  <a:lnTo>
                    <a:pt x="156652" y="75532"/>
                  </a:lnTo>
                  <a:lnTo>
                    <a:pt x="163339" y="72235"/>
                  </a:lnTo>
                  <a:lnTo>
                    <a:pt x="165981" y="69944"/>
                  </a:lnTo>
                  <a:lnTo>
                    <a:pt x="168587" y="66004"/>
                  </a:lnTo>
                  <a:lnTo>
                    <a:pt x="145675" y="66004"/>
                  </a:lnTo>
                  <a:lnTo>
                    <a:pt x="143372" y="65303"/>
                  </a:lnTo>
                  <a:lnTo>
                    <a:pt x="135270" y="52034"/>
                  </a:lnTo>
                  <a:lnTo>
                    <a:pt x="135270" y="44739"/>
                  </a:lnTo>
                  <a:lnTo>
                    <a:pt x="145722" y="30968"/>
                  </a:lnTo>
                  <a:lnTo>
                    <a:pt x="168587" y="30968"/>
                  </a:lnTo>
                  <a:lnTo>
                    <a:pt x="165841" y="26993"/>
                  </a:lnTo>
                  <a:lnTo>
                    <a:pt x="163140" y="24737"/>
                  </a:lnTo>
                  <a:lnTo>
                    <a:pt x="159750" y="23147"/>
                  </a:lnTo>
                  <a:lnTo>
                    <a:pt x="156383" y="21533"/>
                  </a:lnTo>
                  <a:lnTo>
                    <a:pt x="152514" y="20727"/>
                  </a:lnTo>
                  <a:close/>
                </a:path>
                <a:path w="352425" h="76834">
                  <a:moveTo>
                    <a:pt x="171289" y="56885"/>
                  </a:moveTo>
                  <a:lnTo>
                    <a:pt x="159154" y="56885"/>
                  </a:lnTo>
                  <a:lnTo>
                    <a:pt x="158775" y="58838"/>
                  </a:lnTo>
                  <a:lnTo>
                    <a:pt x="158090" y="60474"/>
                  </a:lnTo>
                  <a:lnTo>
                    <a:pt x="156079" y="63187"/>
                  </a:lnTo>
                  <a:lnTo>
                    <a:pt x="154828" y="64227"/>
                  </a:lnTo>
                  <a:lnTo>
                    <a:pt x="151859" y="65653"/>
                  </a:lnTo>
                  <a:lnTo>
                    <a:pt x="150187" y="66004"/>
                  </a:lnTo>
                  <a:lnTo>
                    <a:pt x="168587" y="66004"/>
                  </a:lnTo>
                  <a:lnTo>
                    <a:pt x="169862" y="64075"/>
                  </a:lnTo>
                  <a:lnTo>
                    <a:pt x="170985" y="60697"/>
                  </a:lnTo>
                  <a:lnTo>
                    <a:pt x="171289" y="56885"/>
                  </a:lnTo>
                  <a:close/>
                </a:path>
                <a:path w="352425" h="76834">
                  <a:moveTo>
                    <a:pt x="168587" y="30968"/>
                  </a:moveTo>
                  <a:lnTo>
                    <a:pt x="151380" y="30968"/>
                  </a:lnTo>
                  <a:lnTo>
                    <a:pt x="153823" y="31844"/>
                  </a:lnTo>
                  <a:lnTo>
                    <a:pt x="155647" y="33598"/>
                  </a:lnTo>
                  <a:lnTo>
                    <a:pt x="157494" y="35328"/>
                  </a:lnTo>
                  <a:lnTo>
                    <a:pt x="158663" y="37491"/>
                  </a:lnTo>
                  <a:lnTo>
                    <a:pt x="159154" y="40086"/>
                  </a:lnTo>
                  <a:lnTo>
                    <a:pt x="171289" y="40086"/>
                  </a:lnTo>
                  <a:lnTo>
                    <a:pt x="171008" y="36205"/>
                  </a:lnTo>
                  <a:lnTo>
                    <a:pt x="169862" y="32815"/>
                  </a:lnTo>
                  <a:lnTo>
                    <a:pt x="168587" y="30968"/>
                  </a:lnTo>
                  <a:close/>
                </a:path>
                <a:path w="352425" h="76834">
                  <a:moveTo>
                    <a:pt x="197987" y="8522"/>
                  </a:moveTo>
                  <a:lnTo>
                    <a:pt x="185291" y="8522"/>
                  </a:lnTo>
                  <a:lnTo>
                    <a:pt x="185340" y="64847"/>
                  </a:lnTo>
                  <a:lnTo>
                    <a:pt x="198945" y="76128"/>
                  </a:lnTo>
                  <a:lnTo>
                    <a:pt x="203926" y="75988"/>
                  </a:lnTo>
                  <a:lnTo>
                    <a:pt x="205445" y="75824"/>
                  </a:lnTo>
                  <a:lnTo>
                    <a:pt x="207947" y="75263"/>
                  </a:lnTo>
                  <a:lnTo>
                    <a:pt x="208917" y="75006"/>
                  </a:lnTo>
                  <a:lnTo>
                    <a:pt x="209595" y="74772"/>
                  </a:lnTo>
                  <a:lnTo>
                    <a:pt x="207562" y="65338"/>
                  </a:lnTo>
                  <a:lnTo>
                    <a:pt x="202686" y="65338"/>
                  </a:lnTo>
                  <a:lnTo>
                    <a:pt x="201728" y="65174"/>
                  </a:lnTo>
                  <a:lnTo>
                    <a:pt x="198065" y="61199"/>
                  </a:lnTo>
                  <a:lnTo>
                    <a:pt x="197987" y="8522"/>
                  </a:lnTo>
                  <a:close/>
                </a:path>
                <a:path w="352425" h="76834">
                  <a:moveTo>
                    <a:pt x="207456" y="64847"/>
                  </a:moveTo>
                  <a:lnTo>
                    <a:pt x="207105" y="64940"/>
                  </a:lnTo>
                  <a:lnTo>
                    <a:pt x="205258" y="65279"/>
                  </a:lnTo>
                  <a:lnTo>
                    <a:pt x="204534" y="65338"/>
                  </a:lnTo>
                  <a:lnTo>
                    <a:pt x="207562" y="65338"/>
                  </a:lnTo>
                  <a:lnTo>
                    <a:pt x="207456" y="64847"/>
                  </a:lnTo>
                  <a:close/>
                </a:path>
                <a:path w="352425" h="76834">
                  <a:moveTo>
                    <a:pt x="185291" y="21428"/>
                  </a:moveTo>
                  <a:lnTo>
                    <a:pt x="177645" y="21428"/>
                  </a:lnTo>
                  <a:lnTo>
                    <a:pt x="177645" y="31248"/>
                  </a:lnTo>
                  <a:lnTo>
                    <a:pt x="185291" y="31248"/>
                  </a:lnTo>
                  <a:lnTo>
                    <a:pt x="185291" y="21428"/>
                  </a:lnTo>
                  <a:close/>
                </a:path>
                <a:path w="352425" h="76834">
                  <a:moveTo>
                    <a:pt x="208613" y="21428"/>
                  </a:moveTo>
                  <a:lnTo>
                    <a:pt x="197987" y="21428"/>
                  </a:lnTo>
                  <a:lnTo>
                    <a:pt x="197987" y="31248"/>
                  </a:lnTo>
                  <a:lnTo>
                    <a:pt x="208613" y="31248"/>
                  </a:lnTo>
                  <a:lnTo>
                    <a:pt x="208613" y="21428"/>
                  </a:lnTo>
                  <a:close/>
                </a:path>
                <a:path w="352425" h="76834">
                  <a:moveTo>
                    <a:pt x="231927" y="21428"/>
                  </a:moveTo>
                  <a:lnTo>
                    <a:pt x="219231" y="21428"/>
                  </a:lnTo>
                  <a:lnTo>
                    <a:pt x="219231" y="75298"/>
                  </a:lnTo>
                  <a:lnTo>
                    <a:pt x="231927" y="75298"/>
                  </a:lnTo>
                  <a:lnTo>
                    <a:pt x="231927" y="21428"/>
                  </a:lnTo>
                  <a:close/>
                </a:path>
                <a:path w="352425" h="76834">
                  <a:moveTo>
                    <a:pt x="227649" y="0"/>
                  </a:moveTo>
                  <a:lnTo>
                    <a:pt x="223604" y="0"/>
                  </a:lnTo>
                  <a:lnTo>
                    <a:pt x="221873" y="678"/>
                  </a:lnTo>
                  <a:lnTo>
                    <a:pt x="218974" y="3366"/>
                  </a:lnTo>
                  <a:lnTo>
                    <a:pt x="218249" y="4991"/>
                  </a:lnTo>
                  <a:lnTo>
                    <a:pt x="218249" y="8802"/>
                  </a:lnTo>
                  <a:lnTo>
                    <a:pt x="218974" y="10427"/>
                  </a:lnTo>
                  <a:lnTo>
                    <a:pt x="221873" y="13116"/>
                  </a:lnTo>
                  <a:lnTo>
                    <a:pt x="223604" y="13783"/>
                  </a:lnTo>
                  <a:lnTo>
                    <a:pt x="227649" y="13783"/>
                  </a:lnTo>
                  <a:lnTo>
                    <a:pt x="229379" y="13116"/>
                  </a:lnTo>
                  <a:lnTo>
                    <a:pt x="232255" y="10427"/>
                  </a:lnTo>
                  <a:lnTo>
                    <a:pt x="232979" y="8802"/>
                  </a:lnTo>
                  <a:lnTo>
                    <a:pt x="232979" y="4991"/>
                  </a:lnTo>
                  <a:lnTo>
                    <a:pt x="232255" y="3366"/>
                  </a:lnTo>
                  <a:lnTo>
                    <a:pt x="230805" y="2034"/>
                  </a:lnTo>
                  <a:lnTo>
                    <a:pt x="229379" y="678"/>
                  </a:lnTo>
                  <a:lnTo>
                    <a:pt x="227649" y="0"/>
                  </a:lnTo>
                  <a:close/>
                </a:path>
                <a:path w="352425" h="76834">
                  <a:moveTo>
                    <a:pt x="273741" y="20727"/>
                  </a:moveTo>
                  <a:lnTo>
                    <a:pt x="263220" y="20727"/>
                  </a:lnTo>
                  <a:lnTo>
                    <a:pt x="258660" y="21884"/>
                  </a:lnTo>
                  <a:lnTo>
                    <a:pt x="250945" y="26514"/>
                  </a:lnTo>
                  <a:lnTo>
                    <a:pt x="247952" y="29764"/>
                  </a:lnTo>
                  <a:lnTo>
                    <a:pt x="243720" y="38134"/>
                  </a:lnTo>
                  <a:lnTo>
                    <a:pt x="242668" y="43009"/>
                  </a:lnTo>
                  <a:lnTo>
                    <a:pt x="242668" y="54138"/>
                  </a:lnTo>
                  <a:lnTo>
                    <a:pt x="263220" y="76350"/>
                  </a:lnTo>
                  <a:lnTo>
                    <a:pt x="273741" y="76350"/>
                  </a:lnTo>
                  <a:lnTo>
                    <a:pt x="278301" y="75193"/>
                  </a:lnTo>
                  <a:lnTo>
                    <a:pt x="286016" y="70563"/>
                  </a:lnTo>
                  <a:lnTo>
                    <a:pt x="288997" y="67325"/>
                  </a:lnTo>
                  <a:lnTo>
                    <a:pt x="289580" y="66179"/>
                  </a:lnTo>
                  <a:lnTo>
                    <a:pt x="265628" y="66179"/>
                  </a:lnTo>
                  <a:lnTo>
                    <a:pt x="263196" y="65396"/>
                  </a:lnTo>
                  <a:lnTo>
                    <a:pt x="255539" y="51812"/>
                  </a:lnTo>
                  <a:lnTo>
                    <a:pt x="255539" y="45242"/>
                  </a:lnTo>
                  <a:lnTo>
                    <a:pt x="265628" y="30792"/>
                  </a:lnTo>
                  <a:lnTo>
                    <a:pt x="289517" y="30792"/>
                  </a:lnTo>
                  <a:lnTo>
                    <a:pt x="288997" y="29764"/>
                  </a:lnTo>
                  <a:lnTo>
                    <a:pt x="286016" y="26514"/>
                  </a:lnTo>
                  <a:lnTo>
                    <a:pt x="278301" y="21884"/>
                  </a:lnTo>
                  <a:lnTo>
                    <a:pt x="273741" y="20727"/>
                  </a:lnTo>
                  <a:close/>
                </a:path>
                <a:path w="352425" h="76834">
                  <a:moveTo>
                    <a:pt x="289517" y="30792"/>
                  </a:moveTo>
                  <a:lnTo>
                    <a:pt x="271403" y="30792"/>
                  </a:lnTo>
                  <a:lnTo>
                    <a:pt x="273788" y="31587"/>
                  </a:lnTo>
                  <a:lnTo>
                    <a:pt x="277622" y="34767"/>
                  </a:lnTo>
                  <a:lnTo>
                    <a:pt x="279049" y="36906"/>
                  </a:lnTo>
                  <a:lnTo>
                    <a:pt x="279984" y="39595"/>
                  </a:lnTo>
                  <a:lnTo>
                    <a:pt x="280943" y="42261"/>
                  </a:lnTo>
                  <a:lnTo>
                    <a:pt x="281422" y="45242"/>
                  </a:lnTo>
                  <a:lnTo>
                    <a:pt x="281422" y="51812"/>
                  </a:lnTo>
                  <a:lnTo>
                    <a:pt x="271403" y="66179"/>
                  </a:lnTo>
                  <a:lnTo>
                    <a:pt x="289580" y="66179"/>
                  </a:lnTo>
                  <a:lnTo>
                    <a:pt x="293229" y="59001"/>
                  </a:lnTo>
                  <a:lnTo>
                    <a:pt x="294293" y="54138"/>
                  </a:lnTo>
                  <a:lnTo>
                    <a:pt x="294293" y="43009"/>
                  </a:lnTo>
                  <a:lnTo>
                    <a:pt x="293229" y="38134"/>
                  </a:lnTo>
                  <a:lnTo>
                    <a:pt x="289517" y="30792"/>
                  </a:lnTo>
                  <a:close/>
                </a:path>
                <a:path w="352425" h="76834">
                  <a:moveTo>
                    <a:pt x="317204" y="21428"/>
                  </a:moveTo>
                  <a:lnTo>
                    <a:pt x="305069" y="21428"/>
                  </a:lnTo>
                  <a:lnTo>
                    <a:pt x="305069" y="75298"/>
                  </a:lnTo>
                  <a:lnTo>
                    <a:pt x="317765" y="75298"/>
                  </a:lnTo>
                  <a:lnTo>
                    <a:pt x="317795" y="40998"/>
                  </a:lnTo>
                  <a:lnTo>
                    <a:pt x="318244" y="38929"/>
                  </a:lnTo>
                  <a:lnTo>
                    <a:pt x="320185" y="35281"/>
                  </a:lnTo>
                  <a:lnTo>
                    <a:pt x="321529" y="33890"/>
                  </a:lnTo>
                  <a:lnTo>
                    <a:pt x="324966" y="31950"/>
                  </a:lnTo>
                  <a:lnTo>
                    <a:pt x="326942" y="31459"/>
                  </a:lnTo>
                  <a:lnTo>
                    <a:pt x="350807" y="31459"/>
                  </a:lnTo>
                  <a:lnTo>
                    <a:pt x="350362" y="30582"/>
                  </a:lnTo>
                  <a:lnTo>
                    <a:pt x="317204" y="30582"/>
                  </a:lnTo>
                  <a:lnTo>
                    <a:pt x="317204" y="21428"/>
                  </a:lnTo>
                  <a:close/>
                </a:path>
                <a:path w="352425" h="76834">
                  <a:moveTo>
                    <a:pt x="350807" y="31459"/>
                  </a:moveTo>
                  <a:lnTo>
                    <a:pt x="332436" y="31459"/>
                  </a:lnTo>
                  <a:lnTo>
                    <a:pt x="334997" y="32476"/>
                  </a:lnTo>
                  <a:lnTo>
                    <a:pt x="338714" y="36544"/>
                  </a:lnTo>
                  <a:lnTo>
                    <a:pt x="339649" y="39361"/>
                  </a:lnTo>
                  <a:lnTo>
                    <a:pt x="339649" y="75298"/>
                  </a:lnTo>
                  <a:lnTo>
                    <a:pt x="352345" y="75298"/>
                  </a:lnTo>
                  <a:lnTo>
                    <a:pt x="352337" y="36544"/>
                  </a:lnTo>
                  <a:lnTo>
                    <a:pt x="351609" y="33037"/>
                  </a:lnTo>
                  <a:lnTo>
                    <a:pt x="350807" y="31459"/>
                  </a:lnTo>
                  <a:close/>
                </a:path>
                <a:path w="352425" h="76834">
                  <a:moveTo>
                    <a:pt x="337615" y="20727"/>
                  </a:moveTo>
                  <a:lnTo>
                    <a:pt x="329876" y="20727"/>
                  </a:lnTo>
                  <a:lnTo>
                    <a:pt x="326498" y="21615"/>
                  </a:lnTo>
                  <a:lnTo>
                    <a:pt x="321050" y="25169"/>
                  </a:lnTo>
                  <a:lnTo>
                    <a:pt x="319074" y="27566"/>
                  </a:lnTo>
                  <a:lnTo>
                    <a:pt x="317835" y="30582"/>
                  </a:lnTo>
                  <a:lnTo>
                    <a:pt x="350362" y="30582"/>
                  </a:lnTo>
                  <a:lnTo>
                    <a:pt x="348546" y="27005"/>
                  </a:lnTo>
                  <a:lnTo>
                    <a:pt x="346395" y="24702"/>
                  </a:lnTo>
                  <a:lnTo>
                    <a:pt x="340853" y="21522"/>
                  </a:lnTo>
                  <a:lnTo>
                    <a:pt x="337615" y="20727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6" name="object 266" descr=""/>
            <p:cNvSpPr/>
            <p:nvPr/>
          </p:nvSpPr>
          <p:spPr>
            <a:xfrm>
              <a:off x="248543" y="17045924"/>
              <a:ext cx="934719" cy="303530"/>
            </a:xfrm>
            <a:custGeom>
              <a:avLst/>
              <a:gdLst/>
              <a:ahLst/>
              <a:cxnLst/>
              <a:rect l="l" t="t" r="r" b="b"/>
              <a:pathLst>
                <a:path w="934719" h="303530">
                  <a:moveTo>
                    <a:pt x="779975" y="0"/>
                  </a:moveTo>
                  <a:lnTo>
                    <a:pt x="772265" y="1663"/>
                  </a:lnTo>
                  <a:lnTo>
                    <a:pt x="765551" y="6319"/>
                  </a:lnTo>
                  <a:lnTo>
                    <a:pt x="761170" y="13216"/>
                  </a:lnTo>
                  <a:lnTo>
                    <a:pt x="759821" y="20988"/>
                  </a:lnTo>
                  <a:lnTo>
                    <a:pt x="761484" y="28698"/>
                  </a:lnTo>
                  <a:lnTo>
                    <a:pt x="766141" y="35411"/>
                  </a:lnTo>
                  <a:lnTo>
                    <a:pt x="884867" y="149420"/>
                  </a:lnTo>
                  <a:lnTo>
                    <a:pt x="770858" y="268146"/>
                  </a:lnTo>
                  <a:lnTo>
                    <a:pt x="766478" y="275043"/>
                  </a:lnTo>
                  <a:lnTo>
                    <a:pt x="765128" y="282814"/>
                  </a:lnTo>
                  <a:lnTo>
                    <a:pt x="766791" y="290525"/>
                  </a:lnTo>
                  <a:lnTo>
                    <a:pt x="771448" y="297238"/>
                  </a:lnTo>
                  <a:lnTo>
                    <a:pt x="778345" y="301619"/>
                  </a:lnTo>
                  <a:lnTo>
                    <a:pt x="786116" y="302968"/>
                  </a:lnTo>
                  <a:lnTo>
                    <a:pt x="793827" y="301305"/>
                  </a:lnTo>
                  <a:lnTo>
                    <a:pt x="800540" y="296648"/>
                  </a:lnTo>
                  <a:lnTo>
                    <a:pt x="922897" y="169229"/>
                  </a:lnTo>
                  <a:lnTo>
                    <a:pt x="914376" y="169401"/>
                  </a:lnTo>
                  <a:lnTo>
                    <a:pt x="913542" y="128259"/>
                  </a:lnTo>
                  <a:lnTo>
                    <a:pt x="922063" y="128087"/>
                  </a:lnTo>
                  <a:lnTo>
                    <a:pt x="794643" y="5730"/>
                  </a:lnTo>
                  <a:lnTo>
                    <a:pt x="787746" y="1349"/>
                  </a:lnTo>
                  <a:lnTo>
                    <a:pt x="779975" y="0"/>
                  </a:lnTo>
                  <a:close/>
                </a:path>
                <a:path w="934719" h="303530">
                  <a:moveTo>
                    <a:pt x="863879" y="129266"/>
                  </a:moveTo>
                  <a:lnTo>
                    <a:pt x="0" y="146777"/>
                  </a:lnTo>
                  <a:lnTo>
                    <a:pt x="833" y="187919"/>
                  </a:lnTo>
                  <a:lnTo>
                    <a:pt x="864713" y="170408"/>
                  </a:lnTo>
                  <a:lnTo>
                    <a:pt x="884867" y="149420"/>
                  </a:lnTo>
                  <a:lnTo>
                    <a:pt x="863879" y="129266"/>
                  </a:lnTo>
                  <a:close/>
                </a:path>
                <a:path w="934719" h="303530">
                  <a:moveTo>
                    <a:pt x="922063" y="128087"/>
                  </a:moveTo>
                  <a:lnTo>
                    <a:pt x="913542" y="128259"/>
                  </a:lnTo>
                  <a:lnTo>
                    <a:pt x="914376" y="169401"/>
                  </a:lnTo>
                  <a:lnTo>
                    <a:pt x="922897" y="169229"/>
                  </a:lnTo>
                  <a:lnTo>
                    <a:pt x="928800" y="163081"/>
                  </a:lnTo>
                  <a:lnTo>
                    <a:pt x="933181" y="156185"/>
                  </a:lnTo>
                  <a:lnTo>
                    <a:pt x="934530" y="148413"/>
                  </a:lnTo>
                  <a:lnTo>
                    <a:pt x="932867" y="140703"/>
                  </a:lnTo>
                  <a:lnTo>
                    <a:pt x="928210" y="133990"/>
                  </a:lnTo>
                  <a:lnTo>
                    <a:pt x="922063" y="128087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67" name="object 267" descr=""/>
            <p:cNvPicPr/>
            <p:nvPr/>
          </p:nvPicPr>
          <p:blipFill>
            <a:blip r:embed="rId80" cstate="print"/>
            <a:stretch>
              <a:fillRect/>
            </a:stretch>
          </p:blipFill>
          <p:spPr>
            <a:xfrm>
              <a:off x="216040" y="18643254"/>
              <a:ext cx="995843" cy="415620"/>
            </a:xfrm>
            <a:prstGeom prst="rect">
              <a:avLst/>
            </a:prstGeom>
          </p:spPr>
        </p:pic>
        <p:sp>
          <p:nvSpPr>
            <p:cNvPr id="268" name="object 268" descr=""/>
            <p:cNvSpPr/>
            <p:nvPr/>
          </p:nvSpPr>
          <p:spPr>
            <a:xfrm>
              <a:off x="215560" y="19713097"/>
              <a:ext cx="1173480" cy="303530"/>
            </a:xfrm>
            <a:custGeom>
              <a:avLst/>
              <a:gdLst/>
              <a:ahLst/>
              <a:cxnLst/>
              <a:rect l="l" t="t" r="r" b="b"/>
              <a:pathLst>
                <a:path w="1173480" h="303530">
                  <a:moveTo>
                    <a:pt x="1025323" y="0"/>
                  </a:moveTo>
                  <a:lnTo>
                    <a:pt x="1017547" y="1325"/>
                  </a:lnTo>
                  <a:lnTo>
                    <a:pt x="1010637" y="5685"/>
                  </a:lnTo>
                  <a:lnTo>
                    <a:pt x="1005960" y="12384"/>
                  </a:lnTo>
                  <a:lnTo>
                    <a:pt x="1004273" y="20089"/>
                  </a:lnTo>
                  <a:lnTo>
                    <a:pt x="1005598" y="27865"/>
                  </a:lnTo>
                  <a:lnTo>
                    <a:pt x="1009958" y="34775"/>
                  </a:lnTo>
                  <a:lnTo>
                    <a:pt x="1123602" y="153850"/>
                  </a:lnTo>
                  <a:lnTo>
                    <a:pt x="1004527" y="267494"/>
                  </a:lnTo>
                  <a:lnTo>
                    <a:pt x="999849" y="274193"/>
                  </a:lnTo>
                  <a:lnTo>
                    <a:pt x="998162" y="281898"/>
                  </a:lnTo>
                  <a:lnTo>
                    <a:pt x="999488" y="289674"/>
                  </a:lnTo>
                  <a:lnTo>
                    <a:pt x="1003848" y="296584"/>
                  </a:lnTo>
                  <a:lnTo>
                    <a:pt x="1010547" y="301261"/>
                  </a:lnTo>
                  <a:lnTo>
                    <a:pt x="1018252" y="302948"/>
                  </a:lnTo>
                  <a:lnTo>
                    <a:pt x="1026028" y="301623"/>
                  </a:lnTo>
                  <a:lnTo>
                    <a:pt x="1032938" y="297263"/>
                  </a:lnTo>
                  <a:lnTo>
                    <a:pt x="1160732" y="175298"/>
                  </a:lnTo>
                  <a:lnTo>
                    <a:pt x="1152212" y="175099"/>
                  </a:lnTo>
                  <a:lnTo>
                    <a:pt x="1153172" y="133959"/>
                  </a:lnTo>
                  <a:lnTo>
                    <a:pt x="1161692" y="134158"/>
                  </a:lnTo>
                  <a:lnTo>
                    <a:pt x="1039727" y="6364"/>
                  </a:lnTo>
                  <a:lnTo>
                    <a:pt x="1033028" y="1686"/>
                  </a:lnTo>
                  <a:lnTo>
                    <a:pt x="1025323" y="0"/>
                  </a:lnTo>
                  <a:close/>
                </a:path>
                <a:path w="1173480" h="303530">
                  <a:moveTo>
                    <a:pt x="1103512" y="132800"/>
                  </a:moveTo>
                  <a:lnTo>
                    <a:pt x="960" y="107067"/>
                  </a:lnTo>
                  <a:lnTo>
                    <a:pt x="0" y="148207"/>
                  </a:lnTo>
                  <a:lnTo>
                    <a:pt x="1102552" y="173940"/>
                  </a:lnTo>
                  <a:lnTo>
                    <a:pt x="1123602" y="153850"/>
                  </a:lnTo>
                  <a:lnTo>
                    <a:pt x="1103512" y="132800"/>
                  </a:lnTo>
                  <a:close/>
                </a:path>
                <a:path w="1173480" h="303530">
                  <a:moveTo>
                    <a:pt x="1161692" y="134158"/>
                  </a:moveTo>
                  <a:lnTo>
                    <a:pt x="1153172" y="133959"/>
                  </a:lnTo>
                  <a:lnTo>
                    <a:pt x="1152212" y="175099"/>
                  </a:lnTo>
                  <a:lnTo>
                    <a:pt x="1160732" y="175298"/>
                  </a:lnTo>
                  <a:lnTo>
                    <a:pt x="1166897" y="169413"/>
                  </a:lnTo>
                  <a:lnTo>
                    <a:pt x="1171575" y="162714"/>
                  </a:lnTo>
                  <a:lnTo>
                    <a:pt x="1173262" y="155009"/>
                  </a:lnTo>
                  <a:lnTo>
                    <a:pt x="1171936" y="147234"/>
                  </a:lnTo>
                  <a:lnTo>
                    <a:pt x="1167576" y="140324"/>
                  </a:lnTo>
                  <a:lnTo>
                    <a:pt x="1161692" y="13415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9" name="object 269" descr=""/>
            <p:cNvSpPr/>
            <p:nvPr/>
          </p:nvSpPr>
          <p:spPr>
            <a:xfrm>
              <a:off x="544983" y="19722229"/>
              <a:ext cx="499745" cy="97155"/>
            </a:xfrm>
            <a:custGeom>
              <a:avLst/>
              <a:gdLst/>
              <a:ahLst/>
              <a:cxnLst/>
              <a:rect l="l" t="t" r="r" b="b"/>
              <a:pathLst>
                <a:path w="499744" h="97155">
                  <a:moveTo>
                    <a:pt x="11643" y="3472"/>
                  </a:moveTo>
                  <a:lnTo>
                    <a:pt x="0" y="3472"/>
                  </a:lnTo>
                  <a:lnTo>
                    <a:pt x="0" y="75298"/>
                  </a:lnTo>
                  <a:lnTo>
                    <a:pt x="13011" y="75298"/>
                  </a:lnTo>
                  <a:lnTo>
                    <a:pt x="13011" y="26373"/>
                  </a:lnTo>
                  <a:lnTo>
                    <a:pt x="27458" y="26373"/>
                  </a:lnTo>
                  <a:lnTo>
                    <a:pt x="11643" y="3472"/>
                  </a:lnTo>
                  <a:close/>
                </a:path>
                <a:path w="499744" h="97155">
                  <a:moveTo>
                    <a:pt x="27458" y="26373"/>
                  </a:moveTo>
                  <a:lnTo>
                    <a:pt x="13607" y="26373"/>
                  </a:lnTo>
                  <a:lnTo>
                    <a:pt x="47451" y="75298"/>
                  </a:lnTo>
                  <a:lnTo>
                    <a:pt x="59025" y="75298"/>
                  </a:lnTo>
                  <a:lnTo>
                    <a:pt x="59025" y="52431"/>
                  </a:lnTo>
                  <a:lnTo>
                    <a:pt x="45452" y="52431"/>
                  </a:lnTo>
                  <a:lnTo>
                    <a:pt x="27458" y="26373"/>
                  </a:lnTo>
                  <a:close/>
                </a:path>
                <a:path w="499744" h="97155">
                  <a:moveTo>
                    <a:pt x="59025" y="3472"/>
                  </a:moveTo>
                  <a:lnTo>
                    <a:pt x="46083" y="3472"/>
                  </a:lnTo>
                  <a:lnTo>
                    <a:pt x="46083" y="52431"/>
                  </a:lnTo>
                  <a:lnTo>
                    <a:pt x="59025" y="52431"/>
                  </a:lnTo>
                  <a:lnTo>
                    <a:pt x="59025" y="3472"/>
                  </a:lnTo>
                  <a:close/>
                </a:path>
                <a:path w="499744" h="97155">
                  <a:moveTo>
                    <a:pt x="114710" y="30442"/>
                  </a:moveTo>
                  <a:lnTo>
                    <a:pt x="97717" y="30442"/>
                  </a:lnTo>
                  <a:lnTo>
                    <a:pt x="99974" y="31166"/>
                  </a:lnTo>
                  <a:lnTo>
                    <a:pt x="103107" y="34066"/>
                  </a:lnTo>
                  <a:lnTo>
                    <a:pt x="103890" y="36111"/>
                  </a:lnTo>
                  <a:lnTo>
                    <a:pt x="103890" y="40180"/>
                  </a:lnTo>
                  <a:lnTo>
                    <a:pt x="87944" y="44084"/>
                  </a:lnTo>
                  <a:lnTo>
                    <a:pt x="85407" y="44540"/>
                  </a:lnTo>
                  <a:lnTo>
                    <a:pt x="70147" y="57002"/>
                  </a:lnTo>
                  <a:lnTo>
                    <a:pt x="70212" y="64075"/>
                  </a:lnTo>
                  <a:lnTo>
                    <a:pt x="84729" y="76385"/>
                  </a:lnTo>
                  <a:lnTo>
                    <a:pt x="90949" y="76385"/>
                  </a:lnTo>
                  <a:lnTo>
                    <a:pt x="103960" y="67898"/>
                  </a:lnTo>
                  <a:lnTo>
                    <a:pt x="116586" y="67898"/>
                  </a:lnTo>
                  <a:lnTo>
                    <a:pt x="116586" y="67056"/>
                  </a:lnTo>
                  <a:lnTo>
                    <a:pt x="88798" y="67056"/>
                  </a:lnTo>
                  <a:lnTo>
                    <a:pt x="86623" y="66460"/>
                  </a:lnTo>
                  <a:lnTo>
                    <a:pt x="83210" y="64075"/>
                  </a:lnTo>
                  <a:lnTo>
                    <a:pt x="82356" y="62310"/>
                  </a:lnTo>
                  <a:lnTo>
                    <a:pt x="82478" y="57961"/>
                  </a:lnTo>
                  <a:lnTo>
                    <a:pt x="92281" y="52256"/>
                  </a:lnTo>
                  <a:lnTo>
                    <a:pt x="97565" y="51484"/>
                  </a:lnTo>
                  <a:lnTo>
                    <a:pt x="103925" y="49626"/>
                  </a:lnTo>
                  <a:lnTo>
                    <a:pt x="116586" y="49626"/>
                  </a:lnTo>
                  <a:lnTo>
                    <a:pt x="116535" y="35433"/>
                  </a:lnTo>
                  <a:lnTo>
                    <a:pt x="115931" y="32686"/>
                  </a:lnTo>
                  <a:lnTo>
                    <a:pt x="114710" y="30442"/>
                  </a:lnTo>
                  <a:close/>
                </a:path>
                <a:path w="499744" h="97155">
                  <a:moveTo>
                    <a:pt x="116586" y="67898"/>
                  </a:moveTo>
                  <a:lnTo>
                    <a:pt x="104381" y="67898"/>
                  </a:lnTo>
                  <a:lnTo>
                    <a:pt x="104381" y="75298"/>
                  </a:lnTo>
                  <a:lnTo>
                    <a:pt x="116586" y="75298"/>
                  </a:lnTo>
                  <a:lnTo>
                    <a:pt x="116586" y="67898"/>
                  </a:lnTo>
                  <a:close/>
                </a:path>
                <a:path w="499744" h="97155">
                  <a:moveTo>
                    <a:pt x="116586" y="49626"/>
                  </a:moveTo>
                  <a:lnTo>
                    <a:pt x="103925" y="49626"/>
                  </a:lnTo>
                  <a:lnTo>
                    <a:pt x="103820" y="58335"/>
                  </a:lnTo>
                  <a:lnTo>
                    <a:pt x="103411" y="59796"/>
                  </a:lnTo>
                  <a:lnTo>
                    <a:pt x="101377" y="63163"/>
                  </a:lnTo>
                  <a:lnTo>
                    <a:pt x="99939" y="64519"/>
                  </a:lnTo>
                  <a:lnTo>
                    <a:pt x="96198" y="66553"/>
                  </a:lnTo>
                  <a:lnTo>
                    <a:pt x="93988" y="67056"/>
                  </a:lnTo>
                  <a:lnTo>
                    <a:pt x="116586" y="67056"/>
                  </a:lnTo>
                  <a:lnTo>
                    <a:pt x="116586" y="49626"/>
                  </a:lnTo>
                  <a:close/>
                </a:path>
                <a:path w="499744" h="97155">
                  <a:moveTo>
                    <a:pt x="97297" y="20727"/>
                  </a:moveTo>
                  <a:lnTo>
                    <a:pt x="90937" y="20727"/>
                  </a:lnTo>
                  <a:lnTo>
                    <a:pt x="87500" y="21288"/>
                  </a:lnTo>
                  <a:lnTo>
                    <a:pt x="71870" y="35597"/>
                  </a:lnTo>
                  <a:lnTo>
                    <a:pt x="83724" y="37280"/>
                  </a:lnTo>
                  <a:lnTo>
                    <a:pt x="84355" y="35433"/>
                  </a:lnTo>
                  <a:lnTo>
                    <a:pt x="85571" y="33832"/>
                  </a:lnTo>
                  <a:lnTo>
                    <a:pt x="89195" y="31120"/>
                  </a:lnTo>
                  <a:lnTo>
                    <a:pt x="91662" y="30442"/>
                  </a:lnTo>
                  <a:lnTo>
                    <a:pt x="114710" y="30442"/>
                  </a:lnTo>
                  <a:lnTo>
                    <a:pt x="113336" y="27916"/>
                  </a:lnTo>
                  <a:lnTo>
                    <a:pt x="111629" y="26034"/>
                  </a:lnTo>
                  <a:lnTo>
                    <a:pt x="107374" y="23252"/>
                  </a:lnTo>
                  <a:lnTo>
                    <a:pt x="105024" y="22247"/>
                  </a:lnTo>
                  <a:lnTo>
                    <a:pt x="99880" y="21031"/>
                  </a:lnTo>
                  <a:lnTo>
                    <a:pt x="97297" y="20727"/>
                  </a:lnTo>
                  <a:close/>
                </a:path>
                <a:path w="499744" h="97155">
                  <a:moveTo>
                    <a:pt x="136682" y="21428"/>
                  </a:moveTo>
                  <a:lnTo>
                    <a:pt x="123144" y="21428"/>
                  </a:lnTo>
                  <a:lnTo>
                    <a:pt x="142328" y="75298"/>
                  </a:lnTo>
                  <a:lnTo>
                    <a:pt x="156357" y="75298"/>
                  </a:lnTo>
                  <a:lnTo>
                    <a:pt x="161290" y="61445"/>
                  </a:lnTo>
                  <a:lnTo>
                    <a:pt x="149062" y="61445"/>
                  </a:lnTo>
                  <a:lnTo>
                    <a:pt x="136682" y="21428"/>
                  </a:lnTo>
                  <a:close/>
                </a:path>
                <a:path w="499744" h="97155">
                  <a:moveTo>
                    <a:pt x="175541" y="21428"/>
                  </a:moveTo>
                  <a:lnTo>
                    <a:pt x="162039" y="21428"/>
                  </a:lnTo>
                  <a:lnTo>
                    <a:pt x="149623" y="61445"/>
                  </a:lnTo>
                  <a:lnTo>
                    <a:pt x="161290" y="61445"/>
                  </a:lnTo>
                  <a:lnTo>
                    <a:pt x="175541" y="21428"/>
                  </a:lnTo>
                  <a:close/>
                </a:path>
                <a:path w="499744" h="97155">
                  <a:moveTo>
                    <a:pt x="197022" y="21428"/>
                  </a:moveTo>
                  <a:lnTo>
                    <a:pt x="184326" y="21428"/>
                  </a:lnTo>
                  <a:lnTo>
                    <a:pt x="184326" y="75298"/>
                  </a:lnTo>
                  <a:lnTo>
                    <a:pt x="197022" y="75298"/>
                  </a:lnTo>
                  <a:lnTo>
                    <a:pt x="197022" y="21428"/>
                  </a:lnTo>
                  <a:close/>
                </a:path>
                <a:path w="499744" h="97155">
                  <a:moveTo>
                    <a:pt x="192744" y="0"/>
                  </a:moveTo>
                  <a:lnTo>
                    <a:pt x="188699" y="0"/>
                  </a:lnTo>
                  <a:lnTo>
                    <a:pt x="186969" y="678"/>
                  </a:lnTo>
                  <a:lnTo>
                    <a:pt x="184069" y="3366"/>
                  </a:lnTo>
                  <a:lnTo>
                    <a:pt x="183344" y="4991"/>
                  </a:lnTo>
                  <a:lnTo>
                    <a:pt x="183344" y="8802"/>
                  </a:lnTo>
                  <a:lnTo>
                    <a:pt x="184069" y="10427"/>
                  </a:lnTo>
                  <a:lnTo>
                    <a:pt x="186969" y="13116"/>
                  </a:lnTo>
                  <a:lnTo>
                    <a:pt x="188699" y="13783"/>
                  </a:lnTo>
                  <a:lnTo>
                    <a:pt x="192744" y="13783"/>
                  </a:lnTo>
                  <a:lnTo>
                    <a:pt x="194474" y="13116"/>
                  </a:lnTo>
                  <a:lnTo>
                    <a:pt x="197350" y="10427"/>
                  </a:lnTo>
                  <a:lnTo>
                    <a:pt x="198075" y="8802"/>
                  </a:lnTo>
                  <a:lnTo>
                    <a:pt x="198075" y="4991"/>
                  </a:lnTo>
                  <a:lnTo>
                    <a:pt x="197350" y="3366"/>
                  </a:lnTo>
                  <a:lnTo>
                    <a:pt x="195900" y="2034"/>
                  </a:lnTo>
                  <a:lnTo>
                    <a:pt x="194474" y="678"/>
                  </a:lnTo>
                  <a:lnTo>
                    <a:pt x="192744" y="0"/>
                  </a:lnTo>
                  <a:close/>
                </a:path>
                <a:path w="499744" h="97155">
                  <a:moveTo>
                    <a:pt x="221160" y="80243"/>
                  </a:moveTo>
                  <a:lnTo>
                    <a:pt x="209727" y="83014"/>
                  </a:lnTo>
                  <a:lnTo>
                    <a:pt x="210499" y="85515"/>
                  </a:lnTo>
                  <a:lnTo>
                    <a:pt x="211878" y="87795"/>
                  </a:lnTo>
                  <a:lnTo>
                    <a:pt x="215853" y="91910"/>
                  </a:lnTo>
                  <a:lnTo>
                    <a:pt x="218483" y="93547"/>
                  </a:lnTo>
                  <a:lnTo>
                    <a:pt x="225030" y="96002"/>
                  </a:lnTo>
                  <a:lnTo>
                    <a:pt x="228946" y="96621"/>
                  </a:lnTo>
                  <a:lnTo>
                    <a:pt x="238345" y="96621"/>
                  </a:lnTo>
                  <a:lnTo>
                    <a:pt x="242671" y="95873"/>
                  </a:lnTo>
                  <a:lnTo>
                    <a:pt x="250293" y="92880"/>
                  </a:lnTo>
                  <a:lnTo>
                    <a:pt x="253297" y="90624"/>
                  </a:lnTo>
                  <a:lnTo>
                    <a:pt x="255930" y="87012"/>
                  </a:lnTo>
                  <a:lnTo>
                    <a:pt x="231167" y="87012"/>
                  </a:lnTo>
                  <a:lnTo>
                    <a:pt x="229051" y="86661"/>
                  </a:lnTo>
                  <a:lnTo>
                    <a:pt x="225708" y="85282"/>
                  </a:lnTo>
                  <a:lnTo>
                    <a:pt x="224387" y="84417"/>
                  </a:lnTo>
                  <a:lnTo>
                    <a:pt x="222423" y="82336"/>
                  </a:lnTo>
                  <a:lnTo>
                    <a:pt x="221675" y="81295"/>
                  </a:lnTo>
                  <a:lnTo>
                    <a:pt x="221160" y="80243"/>
                  </a:lnTo>
                  <a:close/>
                </a:path>
                <a:path w="499744" h="97155">
                  <a:moveTo>
                    <a:pt x="258792" y="65618"/>
                  </a:moveTo>
                  <a:lnTo>
                    <a:pt x="246201" y="65618"/>
                  </a:lnTo>
                  <a:lnTo>
                    <a:pt x="246201" y="79799"/>
                  </a:lnTo>
                  <a:lnTo>
                    <a:pt x="245021" y="82651"/>
                  </a:lnTo>
                  <a:lnTo>
                    <a:pt x="240298" y="86135"/>
                  </a:lnTo>
                  <a:lnTo>
                    <a:pt x="237317" y="87012"/>
                  </a:lnTo>
                  <a:lnTo>
                    <a:pt x="255930" y="87012"/>
                  </a:lnTo>
                  <a:lnTo>
                    <a:pt x="257693" y="84592"/>
                  </a:lnTo>
                  <a:lnTo>
                    <a:pt x="258792" y="80781"/>
                  </a:lnTo>
                  <a:lnTo>
                    <a:pt x="258792" y="65618"/>
                  </a:lnTo>
                  <a:close/>
                </a:path>
                <a:path w="499744" h="97155">
                  <a:moveTo>
                    <a:pt x="233260" y="20727"/>
                  </a:moveTo>
                  <a:lnTo>
                    <a:pt x="225965" y="20727"/>
                  </a:lnTo>
                  <a:lnTo>
                    <a:pt x="222212" y="21791"/>
                  </a:lnTo>
                  <a:lnTo>
                    <a:pt x="207957" y="54501"/>
                  </a:lnTo>
                  <a:lnTo>
                    <a:pt x="208850" y="58943"/>
                  </a:lnTo>
                  <a:lnTo>
                    <a:pt x="225930" y="74526"/>
                  </a:lnTo>
                  <a:lnTo>
                    <a:pt x="233155" y="74526"/>
                  </a:lnTo>
                  <a:lnTo>
                    <a:pt x="245570" y="65618"/>
                  </a:lnTo>
                  <a:lnTo>
                    <a:pt x="258792" y="65618"/>
                  </a:lnTo>
                  <a:lnTo>
                    <a:pt x="258792" y="64566"/>
                  </a:lnTo>
                  <a:lnTo>
                    <a:pt x="230828" y="64566"/>
                  </a:lnTo>
                  <a:lnTo>
                    <a:pt x="228479" y="63888"/>
                  </a:lnTo>
                  <a:lnTo>
                    <a:pt x="220833" y="44727"/>
                  </a:lnTo>
                  <a:lnTo>
                    <a:pt x="221289" y="41968"/>
                  </a:lnTo>
                  <a:lnTo>
                    <a:pt x="223206" y="36848"/>
                  </a:lnTo>
                  <a:lnTo>
                    <a:pt x="224632" y="34825"/>
                  </a:lnTo>
                  <a:lnTo>
                    <a:pt x="228420" y="31879"/>
                  </a:lnTo>
                  <a:lnTo>
                    <a:pt x="230782" y="31143"/>
                  </a:lnTo>
                  <a:lnTo>
                    <a:pt x="258792" y="31143"/>
                  </a:lnTo>
                  <a:lnTo>
                    <a:pt x="258792" y="30336"/>
                  </a:lnTo>
                  <a:lnTo>
                    <a:pt x="245570" y="30336"/>
                  </a:lnTo>
                  <a:lnTo>
                    <a:pt x="244939" y="29027"/>
                  </a:lnTo>
                  <a:lnTo>
                    <a:pt x="244015" y="27636"/>
                  </a:lnTo>
                  <a:lnTo>
                    <a:pt x="241584" y="24666"/>
                  </a:lnTo>
                  <a:lnTo>
                    <a:pt x="239947" y="23392"/>
                  </a:lnTo>
                  <a:lnTo>
                    <a:pt x="237889" y="22340"/>
                  </a:lnTo>
                  <a:lnTo>
                    <a:pt x="235855" y="21265"/>
                  </a:lnTo>
                  <a:lnTo>
                    <a:pt x="233260" y="20727"/>
                  </a:lnTo>
                  <a:close/>
                </a:path>
                <a:path w="499744" h="97155">
                  <a:moveTo>
                    <a:pt x="258792" y="31143"/>
                  </a:moveTo>
                  <a:lnTo>
                    <a:pt x="236346" y="31143"/>
                  </a:lnTo>
                  <a:lnTo>
                    <a:pt x="238649" y="31856"/>
                  </a:lnTo>
                  <a:lnTo>
                    <a:pt x="240520" y="33282"/>
                  </a:lnTo>
                  <a:lnTo>
                    <a:pt x="242414" y="34685"/>
                  </a:lnTo>
                  <a:lnTo>
                    <a:pt x="243840" y="36661"/>
                  </a:lnTo>
                  <a:lnTo>
                    <a:pt x="245781" y="41758"/>
                  </a:lnTo>
                  <a:lnTo>
                    <a:pt x="246272" y="44727"/>
                  </a:lnTo>
                  <a:lnTo>
                    <a:pt x="246272" y="51555"/>
                  </a:lnTo>
                  <a:lnTo>
                    <a:pt x="236299" y="64566"/>
                  </a:lnTo>
                  <a:lnTo>
                    <a:pt x="258792" y="64566"/>
                  </a:lnTo>
                  <a:lnTo>
                    <a:pt x="258792" y="31143"/>
                  </a:lnTo>
                  <a:close/>
                </a:path>
                <a:path w="499744" h="97155">
                  <a:moveTo>
                    <a:pt x="258792" y="21428"/>
                  </a:moveTo>
                  <a:lnTo>
                    <a:pt x="246272" y="21428"/>
                  </a:lnTo>
                  <a:lnTo>
                    <a:pt x="246272" y="30336"/>
                  </a:lnTo>
                  <a:lnTo>
                    <a:pt x="258792" y="30336"/>
                  </a:lnTo>
                  <a:lnTo>
                    <a:pt x="258792" y="21428"/>
                  </a:lnTo>
                  <a:close/>
                </a:path>
                <a:path w="499744" h="97155">
                  <a:moveTo>
                    <a:pt x="313872" y="30442"/>
                  </a:moveTo>
                  <a:lnTo>
                    <a:pt x="296880" y="30442"/>
                  </a:lnTo>
                  <a:lnTo>
                    <a:pt x="299136" y="31166"/>
                  </a:lnTo>
                  <a:lnTo>
                    <a:pt x="302269" y="34066"/>
                  </a:lnTo>
                  <a:lnTo>
                    <a:pt x="303052" y="36111"/>
                  </a:lnTo>
                  <a:lnTo>
                    <a:pt x="303052" y="40180"/>
                  </a:lnTo>
                  <a:lnTo>
                    <a:pt x="287106" y="44084"/>
                  </a:lnTo>
                  <a:lnTo>
                    <a:pt x="284570" y="44540"/>
                  </a:lnTo>
                  <a:lnTo>
                    <a:pt x="269310" y="57002"/>
                  </a:lnTo>
                  <a:lnTo>
                    <a:pt x="269374" y="64075"/>
                  </a:lnTo>
                  <a:lnTo>
                    <a:pt x="283892" y="76385"/>
                  </a:lnTo>
                  <a:lnTo>
                    <a:pt x="290111" y="76385"/>
                  </a:lnTo>
                  <a:lnTo>
                    <a:pt x="303122" y="67898"/>
                  </a:lnTo>
                  <a:lnTo>
                    <a:pt x="315748" y="67898"/>
                  </a:lnTo>
                  <a:lnTo>
                    <a:pt x="315748" y="67056"/>
                  </a:lnTo>
                  <a:lnTo>
                    <a:pt x="287960" y="67056"/>
                  </a:lnTo>
                  <a:lnTo>
                    <a:pt x="285785" y="66460"/>
                  </a:lnTo>
                  <a:lnTo>
                    <a:pt x="282372" y="64075"/>
                  </a:lnTo>
                  <a:lnTo>
                    <a:pt x="281518" y="62310"/>
                  </a:lnTo>
                  <a:lnTo>
                    <a:pt x="281640" y="57961"/>
                  </a:lnTo>
                  <a:lnTo>
                    <a:pt x="291444" y="52256"/>
                  </a:lnTo>
                  <a:lnTo>
                    <a:pt x="296728" y="51484"/>
                  </a:lnTo>
                  <a:lnTo>
                    <a:pt x="303087" y="49626"/>
                  </a:lnTo>
                  <a:lnTo>
                    <a:pt x="315748" y="49626"/>
                  </a:lnTo>
                  <a:lnTo>
                    <a:pt x="315697" y="35433"/>
                  </a:lnTo>
                  <a:lnTo>
                    <a:pt x="315093" y="32686"/>
                  </a:lnTo>
                  <a:lnTo>
                    <a:pt x="313872" y="30442"/>
                  </a:lnTo>
                  <a:close/>
                </a:path>
                <a:path w="499744" h="97155">
                  <a:moveTo>
                    <a:pt x="315748" y="67898"/>
                  </a:moveTo>
                  <a:lnTo>
                    <a:pt x="303543" y="67898"/>
                  </a:lnTo>
                  <a:lnTo>
                    <a:pt x="303543" y="75298"/>
                  </a:lnTo>
                  <a:lnTo>
                    <a:pt x="315748" y="75298"/>
                  </a:lnTo>
                  <a:lnTo>
                    <a:pt x="315748" y="67898"/>
                  </a:lnTo>
                  <a:close/>
                </a:path>
                <a:path w="499744" h="97155">
                  <a:moveTo>
                    <a:pt x="315748" y="49626"/>
                  </a:moveTo>
                  <a:lnTo>
                    <a:pt x="303087" y="49626"/>
                  </a:lnTo>
                  <a:lnTo>
                    <a:pt x="302982" y="58335"/>
                  </a:lnTo>
                  <a:lnTo>
                    <a:pt x="302573" y="59796"/>
                  </a:lnTo>
                  <a:lnTo>
                    <a:pt x="300539" y="63163"/>
                  </a:lnTo>
                  <a:lnTo>
                    <a:pt x="299101" y="64519"/>
                  </a:lnTo>
                  <a:lnTo>
                    <a:pt x="295360" y="66553"/>
                  </a:lnTo>
                  <a:lnTo>
                    <a:pt x="293150" y="67056"/>
                  </a:lnTo>
                  <a:lnTo>
                    <a:pt x="315748" y="67056"/>
                  </a:lnTo>
                  <a:lnTo>
                    <a:pt x="315748" y="49626"/>
                  </a:lnTo>
                  <a:close/>
                </a:path>
                <a:path w="499744" h="97155">
                  <a:moveTo>
                    <a:pt x="296459" y="20727"/>
                  </a:moveTo>
                  <a:lnTo>
                    <a:pt x="290099" y="20727"/>
                  </a:lnTo>
                  <a:lnTo>
                    <a:pt x="286662" y="21288"/>
                  </a:lnTo>
                  <a:lnTo>
                    <a:pt x="271032" y="35597"/>
                  </a:lnTo>
                  <a:lnTo>
                    <a:pt x="282886" y="37280"/>
                  </a:lnTo>
                  <a:lnTo>
                    <a:pt x="283517" y="35433"/>
                  </a:lnTo>
                  <a:lnTo>
                    <a:pt x="284733" y="33832"/>
                  </a:lnTo>
                  <a:lnTo>
                    <a:pt x="288357" y="31120"/>
                  </a:lnTo>
                  <a:lnTo>
                    <a:pt x="290824" y="30442"/>
                  </a:lnTo>
                  <a:lnTo>
                    <a:pt x="313872" y="30442"/>
                  </a:lnTo>
                  <a:lnTo>
                    <a:pt x="312498" y="27916"/>
                  </a:lnTo>
                  <a:lnTo>
                    <a:pt x="310791" y="26034"/>
                  </a:lnTo>
                  <a:lnTo>
                    <a:pt x="306536" y="23252"/>
                  </a:lnTo>
                  <a:lnTo>
                    <a:pt x="304186" y="22247"/>
                  </a:lnTo>
                  <a:lnTo>
                    <a:pt x="299042" y="21031"/>
                  </a:lnTo>
                  <a:lnTo>
                    <a:pt x="296459" y="20727"/>
                  </a:lnTo>
                  <a:close/>
                </a:path>
                <a:path w="499744" h="97155">
                  <a:moveTo>
                    <a:pt x="344787" y="8522"/>
                  </a:moveTo>
                  <a:lnTo>
                    <a:pt x="332091" y="8522"/>
                  </a:lnTo>
                  <a:lnTo>
                    <a:pt x="332141" y="64847"/>
                  </a:lnTo>
                  <a:lnTo>
                    <a:pt x="345746" y="76128"/>
                  </a:lnTo>
                  <a:lnTo>
                    <a:pt x="350726" y="75988"/>
                  </a:lnTo>
                  <a:lnTo>
                    <a:pt x="352246" y="75824"/>
                  </a:lnTo>
                  <a:lnTo>
                    <a:pt x="354748" y="75263"/>
                  </a:lnTo>
                  <a:lnTo>
                    <a:pt x="355718" y="75006"/>
                  </a:lnTo>
                  <a:lnTo>
                    <a:pt x="356396" y="74772"/>
                  </a:lnTo>
                  <a:lnTo>
                    <a:pt x="354362" y="65338"/>
                  </a:lnTo>
                  <a:lnTo>
                    <a:pt x="349487" y="65338"/>
                  </a:lnTo>
                  <a:lnTo>
                    <a:pt x="348528" y="65174"/>
                  </a:lnTo>
                  <a:lnTo>
                    <a:pt x="344865" y="61199"/>
                  </a:lnTo>
                  <a:lnTo>
                    <a:pt x="344787" y="8522"/>
                  </a:lnTo>
                  <a:close/>
                </a:path>
                <a:path w="499744" h="97155">
                  <a:moveTo>
                    <a:pt x="354257" y="64847"/>
                  </a:moveTo>
                  <a:lnTo>
                    <a:pt x="353906" y="64940"/>
                  </a:lnTo>
                  <a:lnTo>
                    <a:pt x="352059" y="65279"/>
                  </a:lnTo>
                  <a:lnTo>
                    <a:pt x="351334" y="65338"/>
                  </a:lnTo>
                  <a:lnTo>
                    <a:pt x="354362" y="65338"/>
                  </a:lnTo>
                  <a:lnTo>
                    <a:pt x="354257" y="64847"/>
                  </a:lnTo>
                  <a:close/>
                </a:path>
                <a:path w="499744" h="97155">
                  <a:moveTo>
                    <a:pt x="332091" y="21428"/>
                  </a:moveTo>
                  <a:lnTo>
                    <a:pt x="324446" y="21428"/>
                  </a:lnTo>
                  <a:lnTo>
                    <a:pt x="324446" y="31248"/>
                  </a:lnTo>
                  <a:lnTo>
                    <a:pt x="332091" y="31248"/>
                  </a:lnTo>
                  <a:lnTo>
                    <a:pt x="332091" y="21428"/>
                  </a:lnTo>
                  <a:close/>
                </a:path>
                <a:path w="499744" h="97155">
                  <a:moveTo>
                    <a:pt x="355414" y="21428"/>
                  </a:moveTo>
                  <a:lnTo>
                    <a:pt x="344787" y="21428"/>
                  </a:lnTo>
                  <a:lnTo>
                    <a:pt x="344787" y="31248"/>
                  </a:lnTo>
                  <a:lnTo>
                    <a:pt x="355414" y="31248"/>
                  </a:lnTo>
                  <a:lnTo>
                    <a:pt x="355414" y="21428"/>
                  </a:lnTo>
                  <a:close/>
                </a:path>
                <a:path w="499744" h="97155">
                  <a:moveTo>
                    <a:pt x="378728" y="21428"/>
                  </a:moveTo>
                  <a:lnTo>
                    <a:pt x="366032" y="21428"/>
                  </a:lnTo>
                  <a:lnTo>
                    <a:pt x="366032" y="75298"/>
                  </a:lnTo>
                  <a:lnTo>
                    <a:pt x="378728" y="75298"/>
                  </a:lnTo>
                  <a:lnTo>
                    <a:pt x="378728" y="21428"/>
                  </a:lnTo>
                  <a:close/>
                </a:path>
                <a:path w="499744" h="97155">
                  <a:moveTo>
                    <a:pt x="374449" y="0"/>
                  </a:moveTo>
                  <a:lnTo>
                    <a:pt x="370404" y="0"/>
                  </a:lnTo>
                  <a:lnTo>
                    <a:pt x="368674" y="678"/>
                  </a:lnTo>
                  <a:lnTo>
                    <a:pt x="365775" y="3366"/>
                  </a:lnTo>
                  <a:lnTo>
                    <a:pt x="365050" y="4991"/>
                  </a:lnTo>
                  <a:lnTo>
                    <a:pt x="365050" y="8802"/>
                  </a:lnTo>
                  <a:lnTo>
                    <a:pt x="365775" y="10427"/>
                  </a:lnTo>
                  <a:lnTo>
                    <a:pt x="368674" y="13116"/>
                  </a:lnTo>
                  <a:lnTo>
                    <a:pt x="370404" y="13783"/>
                  </a:lnTo>
                  <a:lnTo>
                    <a:pt x="374449" y="13783"/>
                  </a:lnTo>
                  <a:lnTo>
                    <a:pt x="376179" y="13116"/>
                  </a:lnTo>
                  <a:lnTo>
                    <a:pt x="379055" y="10427"/>
                  </a:lnTo>
                  <a:lnTo>
                    <a:pt x="379780" y="8802"/>
                  </a:lnTo>
                  <a:lnTo>
                    <a:pt x="379780" y="4991"/>
                  </a:lnTo>
                  <a:lnTo>
                    <a:pt x="379055" y="3366"/>
                  </a:lnTo>
                  <a:lnTo>
                    <a:pt x="377605" y="2034"/>
                  </a:lnTo>
                  <a:lnTo>
                    <a:pt x="376179" y="678"/>
                  </a:lnTo>
                  <a:lnTo>
                    <a:pt x="374449" y="0"/>
                  </a:lnTo>
                  <a:close/>
                </a:path>
                <a:path w="499744" h="97155">
                  <a:moveTo>
                    <a:pt x="420542" y="20727"/>
                  </a:moveTo>
                  <a:lnTo>
                    <a:pt x="410020" y="20727"/>
                  </a:lnTo>
                  <a:lnTo>
                    <a:pt x="405461" y="21884"/>
                  </a:lnTo>
                  <a:lnTo>
                    <a:pt x="397745" y="26514"/>
                  </a:lnTo>
                  <a:lnTo>
                    <a:pt x="394752" y="29764"/>
                  </a:lnTo>
                  <a:lnTo>
                    <a:pt x="390521" y="38134"/>
                  </a:lnTo>
                  <a:lnTo>
                    <a:pt x="389468" y="43009"/>
                  </a:lnTo>
                  <a:lnTo>
                    <a:pt x="389468" y="54138"/>
                  </a:lnTo>
                  <a:lnTo>
                    <a:pt x="410020" y="76350"/>
                  </a:lnTo>
                  <a:lnTo>
                    <a:pt x="420542" y="76350"/>
                  </a:lnTo>
                  <a:lnTo>
                    <a:pt x="425101" y="75193"/>
                  </a:lnTo>
                  <a:lnTo>
                    <a:pt x="432817" y="70563"/>
                  </a:lnTo>
                  <a:lnTo>
                    <a:pt x="435798" y="67325"/>
                  </a:lnTo>
                  <a:lnTo>
                    <a:pt x="436380" y="66179"/>
                  </a:lnTo>
                  <a:lnTo>
                    <a:pt x="412429" y="66179"/>
                  </a:lnTo>
                  <a:lnTo>
                    <a:pt x="409997" y="65396"/>
                  </a:lnTo>
                  <a:lnTo>
                    <a:pt x="402340" y="51812"/>
                  </a:lnTo>
                  <a:lnTo>
                    <a:pt x="402340" y="45242"/>
                  </a:lnTo>
                  <a:lnTo>
                    <a:pt x="412429" y="30792"/>
                  </a:lnTo>
                  <a:lnTo>
                    <a:pt x="436318" y="30792"/>
                  </a:lnTo>
                  <a:lnTo>
                    <a:pt x="435798" y="29764"/>
                  </a:lnTo>
                  <a:lnTo>
                    <a:pt x="432817" y="26514"/>
                  </a:lnTo>
                  <a:lnTo>
                    <a:pt x="425101" y="21884"/>
                  </a:lnTo>
                  <a:lnTo>
                    <a:pt x="420542" y="20727"/>
                  </a:lnTo>
                  <a:close/>
                </a:path>
                <a:path w="499744" h="97155">
                  <a:moveTo>
                    <a:pt x="436318" y="30792"/>
                  </a:moveTo>
                  <a:lnTo>
                    <a:pt x="418204" y="30792"/>
                  </a:lnTo>
                  <a:lnTo>
                    <a:pt x="420588" y="31587"/>
                  </a:lnTo>
                  <a:lnTo>
                    <a:pt x="424423" y="34767"/>
                  </a:lnTo>
                  <a:lnTo>
                    <a:pt x="425849" y="36906"/>
                  </a:lnTo>
                  <a:lnTo>
                    <a:pt x="426784" y="39595"/>
                  </a:lnTo>
                  <a:lnTo>
                    <a:pt x="427743" y="42261"/>
                  </a:lnTo>
                  <a:lnTo>
                    <a:pt x="428222" y="45242"/>
                  </a:lnTo>
                  <a:lnTo>
                    <a:pt x="428222" y="51812"/>
                  </a:lnTo>
                  <a:lnTo>
                    <a:pt x="418204" y="66179"/>
                  </a:lnTo>
                  <a:lnTo>
                    <a:pt x="436380" y="66179"/>
                  </a:lnTo>
                  <a:lnTo>
                    <a:pt x="440030" y="59001"/>
                  </a:lnTo>
                  <a:lnTo>
                    <a:pt x="441094" y="54138"/>
                  </a:lnTo>
                  <a:lnTo>
                    <a:pt x="441094" y="43009"/>
                  </a:lnTo>
                  <a:lnTo>
                    <a:pt x="440030" y="38134"/>
                  </a:lnTo>
                  <a:lnTo>
                    <a:pt x="436318" y="30792"/>
                  </a:lnTo>
                  <a:close/>
                </a:path>
                <a:path w="499744" h="97155">
                  <a:moveTo>
                    <a:pt x="464004" y="21428"/>
                  </a:moveTo>
                  <a:lnTo>
                    <a:pt x="451869" y="21428"/>
                  </a:lnTo>
                  <a:lnTo>
                    <a:pt x="451869" y="75298"/>
                  </a:lnTo>
                  <a:lnTo>
                    <a:pt x="464565" y="75298"/>
                  </a:lnTo>
                  <a:lnTo>
                    <a:pt x="464596" y="40998"/>
                  </a:lnTo>
                  <a:lnTo>
                    <a:pt x="465044" y="38929"/>
                  </a:lnTo>
                  <a:lnTo>
                    <a:pt x="466985" y="35281"/>
                  </a:lnTo>
                  <a:lnTo>
                    <a:pt x="468330" y="33890"/>
                  </a:lnTo>
                  <a:lnTo>
                    <a:pt x="471767" y="31950"/>
                  </a:lnTo>
                  <a:lnTo>
                    <a:pt x="473742" y="31459"/>
                  </a:lnTo>
                  <a:lnTo>
                    <a:pt x="497608" y="31459"/>
                  </a:lnTo>
                  <a:lnTo>
                    <a:pt x="497163" y="30582"/>
                  </a:lnTo>
                  <a:lnTo>
                    <a:pt x="464004" y="30582"/>
                  </a:lnTo>
                  <a:lnTo>
                    <a:pt x="464004" y="21428"/>
                  </a:lnTo>
                  <a:close/>
                </a:path>
                <a:path w="499744" h="97155">
                  <a:moveTo>
                    <a:pt x="497608" y="31459"/>
                  </a:moveTo>
                  <a:lnTo>
                    <a:pt x="479237" y="31459"/>
                  </a:lnTo>
                  <a:lnTo>
                    <a:pt x="481797" y="32476"/>
                  </a:lnTo>
                  <a:lnTo>
                    <a:pt x="485515" y="36544"/>
                  </a:lnTo>
                  <a:lnTo>
                    <a:pt x="486450" y="39361"/>
                  </a:lnTo>
                  <a:lnTo>
                    <a:pt x="486450" y="75298"/>
                  </a:lnTo>
                  <a:lnTo>
                    <a:pt x="499146" y="75298"/>
                  </a:lnTo>
                  <a:lnTo>
                    <a:pt x="499138" y="36544"/>
                  </a:lnTo>
                  <a:lnTo>
                    <a:pt x="498409" y="33037"/>
                  </a:lnTo>
                  <a:lnTo>
                    <a:pt x="497608" y="31459"/>
                  </a:lnTo>
                  <a:close/>
                </a:path>
                <a:path w="499744" h="97155">
                  <a:moveTo>
                    <a:pt x="484416" y="20727"/>
                  </a:moveTo>
                  <a:lnTo>
                    <a:pt x="476677" y="20727"/>
                  </a:lnTo>
                  <a:lnTo>
                    <a:pt x="473298" y="21615"/>
                  </a:lnTo>
                  <a:lnTo>
                    <a:pt x="467850" y="25169"/>
                  </a:lnTo>
                  <a:lnTo>
                    <a:pt x="465875" y="27566"/>
                  </a:lnTo>
                  <a:lnTo>
                    <a:pt x="464635" y="30582"/>
                  </a:lnTo>
                  <a:lnTo>
                    <a:pt x="497163" y="30582"/>
                  </a:lnTo>
                  <a:lnTo>
                    <a:pt x="495346" y="27005"/>
                  </a:lnTo>
                  <a:lnTo>
                    <a:pt x="493195" y="24702"/>
                  </a:lnTo>
                  <a:lnTo>
                    <a:pt x="487654" y="21522"/>
                  </a:lnTo>
                  <a:lnTo>
                    <a:pt x="484416" y="20727"/>
                  </a:lnTo>
                  <a:close/>
                </a:path>
              </a:pathLst>
            </a:custGeom>
            <a:solidFill>
              <a:srgbClr val="D31111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70" name="object 270" descr=""/>
            <p:cNvPicPr/>
            <p:nvPr/>
          </p:nvPicPr>
          <p:blipFill>
            <a:blip r:embed="rId81" cstate="print"/>
            <a:stretch>
              <a:fillRect/>
            </a:stretch>
          </p:blipFill>
          <p:spPr>
            <a:xfrm>
              <a:off x="1746512" y="16549588"/>
              <a:ext cx="1717844" cy="208279"/>
            </a:xfrm>
            <a:prstGeom prst="rect">
              <a:avLst/>
            </a:prstGeom>
          </p:spPr>
        </p:pic>
        <p:sp>
          <p:nvSpPr>
            <p:cNvPr id="271" name="object 271" descr=""/>
            <p:cNvSpPr/>
            <p:nvPr/>
          </p:nvSpPr>
          <p:spPr>
            <a:xfrm>
              <a:off x="2794122" y="18217746"/>
              <a:ext cx="504190" cy="327660"/>
            </a:xfrm>
            <a:custGeom>
              <a:avLst/>
              <a:gdLst/>
              <a:ahLst/>
              <a:cxnLst/>
              <a:rect l="l" t="t" r="r" b="b"/>
              <a:pathLst>
                <a:path w="504189" h="327659">
                  <a:moveTo>
                    <a:pt x="285516" y="0"/>
                  </a:moveTo>
                  <a:lnTo>
                    <a:pt x="0" y="174462"/>
                  </a:lnTo>
                  <a:lnTo>
                    <a:pt x="222473" y="327552"/>
                  </a:lnTo>
                  <a:lnTo>
                    <a:pt x="390336" y="220981"/>
                  </a:lnTo>
                  <a:lnTo>
                    <a:pt x="504094" y="145778"/>
                  </a:lnTo>
                  <a:lnTo>
                    <a:pt x="285516" y="0"/>
                  </a:lnTo>
                  <a:close/>
                </a:path>
              </a:pathLst>
            </a:custGeom>
            <a:solidFill>
              <a:srgbClr val="C8C8C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2" name="object 272" descr=""/>
            <p:cNvSpPr/>
            <p:nvPr/>
          </p:nvSpPr>
          <p:spPr>
            <a:xfrm>
              <a:off x="2794122" y="18161793"/>
              <a:ext cx="498475" cy="377825"/>
            </a:xfrm>
            <a:custGeom>
              <a:avLst/>
              <a:gdLst/>
              <a:ahLst/>
              <a:cxnLst/>
              <a:rect l="l" t="t" r="r" b="b"/>
              <a:pathLst>
                <a:path w="498475" h="377825">
                  <a:moveTo>
                    <a:pt x="282704" y="0"/>
                  </a:moveTo>
                  <a:lnTo>
                    <a:pt x="174334" y="114300"/>
                  </a:lnTo>
                  <a:lnTo>
                    <a:pt x="0" y="230415"/>
                  </a:lnTo>
                  <a:lnTo>
                    <a:pt x="223022" y="377373"/>
                  </a:lnTo>
                  <a:lnTo>
                    <a:pt x="378510" y="275772"/>
                  </a:lnTo>
                  <a:lnTo>
                    <a:pt x="497874" y="148772"/>
                  </a:lnTo>
                  <a:lnTo>
                    <a:pt x="282704" y="0"/>
                  </a:lnTo>
                  <a:close/>
                </a:path>
              </a:pathLst>
            </a:custGeom>
            <a:solidFill>
              <a:srgbClr val="FFF2D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3" name="object 273" descr=""/>
            <p:cNvSpPr/>
            <p:nvPr/>
          </p:nvSpPr>
          <p:spPr>
            <a:xfrm>
              <a:off x="2814476" y="18177214"/>
              <a:ext cx="457200" cy="346710"/>
            </a:xfrm>
            <a:custGeom>
              <a:avLst/>
              <a:gdLst/>
              <a:ahLst/>
              <a:cxnLst/>
              <a:rect l="l" t="t" r="r" b="b"/>
              <a:pathLst>
                <a:path w="457200" h="346709">
                  <a:moveTo>
                    <a:pt x="259585" y="0"/>
                  </a:moveTo>
                  <a:lnTo>
                    <a:pt x="160089" y="104975"/>
                  </a:lnTo>
                  <a:lnTo>
                    <a:pt x="0" y="211601"/>
                  </a:lnTo>
                  <a:lnTo>
                    <a:pt x="204788" y="346530"/>
                  </a:lnTo>
                  <a:lnTo>
                    <a:pt x="347569" y="253239"/>
                  </a:lnTo>
                  <a:lnTo>
                    <a:pt x="457180" y="136616"/>
                  </a:lnTo>
                  <a:lnTo>
                    <a:pt x="259585" y="0"/>
                  </a:lnTo>
                  <a:close/>
                </a:path>
              </a:pathLst>
            </a:custGeom>
            <a:solidFill>
              <a:srgbClr val="67E1F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4" name="object 274" descr=""/>
            <p:cNvSpPr/>
            <p:nvPr/>
          </p:nvSpPr>
          <p:spPr>
            <a:xfrm>
              <a:off x="2974566" y="18177214"/>
              <a:ext cx="297180" cy="253365"/>
            </a:xfrm>
            <a:custGeom>
              <a:avLst/>
              <a:gdLst/>
              <a:ahLst/>
              <a:cxnLst/>
              <a:rect l="l" t="t" r="r" b="b"/>
              <a:pathLst>
                <a:path w="297179" h="253365">
                  <a:moveTo>
                    <a:pt x="99496" y="0"/>
                  </a:moveTo>
                  <a:lnTo>
                    <a:pt x="0" y="104975"/>
                  </a:lnTo>
                  <a:lnTo>
                    <a:pt x="187480" y="253239"/>
                  </a:lnTo>
                  <a:lnTo>
                    <a:pt x="297091" y="136616"/>
                  </a:lnTo>
                  <a:lnTo>
                    <a:pt x="99496" y="0"/>
                  </a:lnTo>
                  <a:close/>
                </a:path>
              </a:pathLst>
            </a:custGeom>
            <a:solidFill>
              <a:srgbClr val="000000">
                <a:alpha val="9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5" name="object 275" descr=""/>
            <p:cNvSpPr/>
            <p:nvPr/>
          </p:nvSpPr>
          <p:spPr>
            <a:xfrm>
              <a:off x="2926176" y="18267167"/>
              <a:ext cx="309880" cy="210820"/>
            </a:xfrm>
            <a:custGeom>
              <a:avLst/>
              <a:gdLst/>
              <a:ahLst/>
              <a:cxnLst/>
              <a:rect l="l" t="t" r="r" b="b"/>
              <a:pathLst>
                <a:path w="309880" h="210819">
                  <a:moveTo>
                    <a:pt x="179988" y="0"/>
                  </a:moveTo>
                  <a:lnTo>
                    <a:pt x="16349" y="129050"/>
                  </a:lnTo>
                  <a:lnTo>
                    <a:pt x="0" y="195254"/>
                  </a:lnTo>
                  <a:lnTo>
                    <a:pt x="22710" y="210204"/>
                  </a:lnTo>
                  <a:lnTo>
                    <a:pt x="34364" y="142567"/>
                  </a:lnTo>
                  <a:lnTo>
                    <a:pt x="185847" y="29409"/>
                  </a:lnTo>
                  <a:lnTo>
                    <a:pt x="274851" y="54610"/>
                  </a:lnTo>
                  <a:lnTo>
                    <a:pt x="309310" y="21662"/>
                  </a:lnTo>
                  <a:lnTo>
                    <a:pt x="286222" y="5696"/>
                  </a:lnTo>
                  <a:lnTo>
                    <a:pt x="267831" y="27577"/>
                  </a:lnTo>
                  <a:lnTo>
                    <a:pt x="179988" y="0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6" name="object 276" descr=""/>
            <p:cNvSpPr/>
            <p:nvPr/>
          </p:nvSpPr>
          <p:spPr>
            <a:xfrm>
              <a:off x="3024670" y="18275451"/>
              <a:ext cx="207010" cy="74930"/>
            </a:xfrm>
            <a:custGeom>
              <a:avLst/>
              <a:gdLst/>
              <a:ahLst/>
              <a:cxnLst/>
              <a:rect l="l" t="t" r="r" b="b"/>
              <a:pathLst>
                <a:path w="207010" h="74930">
                  <a:moveTo>
                    <a:pt x="22987" y="57721"/>
                  </a:moveTo>
                  <a:lnTo>
                    <a:pt x="20307" y="54394"/>
                  </a:lnTo>
                  <a:lnTo>
                    <a:pt x="17856" y="54140"/>
                  </a:lnTo>
                  <a:lnTo>
                    <a:pt x="16192" y="55486"/>
                  </a:lnTo>
                  <a:lnTo>
                    <a:pt x="9906" y="60579"/>
                  </a:lnTo>
                  <a:lnTo>
                    <a:pt x="8229" y="61925"/>
                  </a:lnTo>
                  <a:lnTo>
                    <a:pt x="8089" y="63220"/>
                  </a:lnTo>
                  <a:lnTo>
                    <a:pt x="6807" y="63068"/>
                  </a:lnTo>
                  <a:lnTo>
                    <a:pt x="5143" y="64414"/>
                  </a:lnTo>
                  <a:lnTo>
                    <a:pt x="1930" y="67005"/>
                  </a:lnTo>
                  <a:lnTo>
                    <a:pt x="254" y="68351"/>
                  </a:lnTo>
                  <a:lnTo>
                    <a:pt x="0" y="70789"/>
                  </a:lnTo>
                  <a:lnTo>
                    <a:pt x="2679" y="74129"/>
                  </a:lnTo>
                  <a:lnTo>
                    <a:pt x="5118" y="74383"/>
                  </a:lnTo>
                  <a:lnTo>
                    <a:pt x="6794" y="73050"/>
                  </a:lnTo>
                  <a:lnTo>
                    <a:pt x="10007" y="70446"/>
                  </a:lnTo>
                  <a:lnTo>
                    <a:pt x="11671" y="69113"/>
                  </a:lnTo>
                  <a:lnTo>
                    <a:pt x="11811" y="67818"/>
                  </a:lnTo>
                  <a:lnTo>
                    <a:pt x="13106" y="67945"/>
                  </a:lnTo>
                  <a:lnTo>
                    <a:pt x="14770" y="66598"/>
                  </a:lnTo>
                  <a:lnTo>
                    <a:pt x="21069" y="61506"/>
                  </a:lnTo>
                  <a:lnTo>
                    <a:pt x="22733" y="60159"/>
                  </a:lnTo>
                  <a:lnTo>
                    <a:pt x="22987" y="57721"/>
                  </a:lnTo>
                  <a:close/>
                </a:path>
                <a:path w="207010" h="74930">
                  <a:moveTo>
                    <a:pt x="53238" y="33261"/>
                  </a:moveTo>
                  <a:lnTo>
                    <a:pt x="50546" y="29933"/>
                  </a:lnTo>
                  <a:lnTo>
                    <a:pt x="48107" y="29679"/>
                  </a:lnTo>
                  <a:lnTo>
                    <a:pt x="46443" y="31026"/>
                  </a:lnTo>
                  <a:lnTo>
                    <a:pt x="33845" y="41211"/>
                  </a:lnTo>
                  <a:lnTo>
                    <a:pt x="32181" y="42557"/>
                  </a:lnTo>
                  <a:lnTo>
                    <a:pt x="31927" y="44996"/>
                  </a:lnTo>
                  <a:lnTo>
                    <a:pt x="34620" y="48323"/>
                  </a:lnTo>
                  <a:lnTo>
                    <a:pt x="37058" y="48577"/>
                  </a:lnTo>
                  <a:lnTo>
                    <a:pt x="38722" y="47231"/>
                  </a:lnTo>
                  <a:lnTo>
                    <a:pt x="51320" y="37058"/>
                  </a:lnTo>
                  <a:lnTo>
                    <a:pt x="52984" y="35712"/>
                  </a:lnTo>
                  <a:lnTo>
                    <a:pt x="53238" y="33261"/>
                  </a:lnTo>
                  <a:close/>
                </a:path>
                <a:path w="207010" h="74930">
                  <a:moveTo>
                    <a:pt x="77190" y="13906"/>
                  </a:moveTo>
                  <a:lnTo>
                    <a:pt x="74498" y="10579"/>
                  </a:lnTo>
                  <a:lnTo>
                    <a:pt x="72059" y="10312"/>
                  </a:lnTo>
                  <a:lnTo>
                    <a:pt x="70396" y="11658"/>
                  </a:lnTo>
                  <a:lnTo>
                    <a:pt x="64096" y="16751"/>
                  </a:lnTo>
                  <a:lnTo>
                    <a:pt x="62433" y="18097"/>
                  </a:lnTo>
                  <a:lnTo>
                    <a:pt x="62179" y="20535"/>
                  </a:lnTo>
                  <a:lnTo>
                    <a:pt x="64871" y="23863"/>
                  </a:lnTo>
                  <a:lnTo>
                    <a:pt x="67310" y="24130"/>
                  </a:lnTo>
                  <a:lnTo>
                    <a:pt x="68973" y="22783"/>
                  </a:lnTo>
                  <a:lnTo>
                    <a:pt x="75272" y="17691"/>
                  </a:lnTo>
                  <a:lnTo>
                    <a:pt x="76936" y="16344"/>
                  </a:lnTo>
                  <a:lnTo>
                    <a:pt x="77190" y="13906"/>
                  </a:lnTo>
                  <a:close/>
                </a:path>
                <a:path w="207010" h="74930">
                  <a:moveTo>
                    <a:pt x="105473" y="9017"/>
                  </a:moveTo>
                  <a:lnTo>
                    <a:pt x="104406" y="6807"/>
                  </a:lnTo>
                  <a:lnTo>
                    <a:pt x="102374" y="6108"/>
                  </a:lnTo>
                  <a:lnTo>
                    <a:pt x="95669" y="3771"/>
                  </a:lnTo>
                  <a:lnTo>
                    <a:pt x="93649" y="3073"/>
                  </a:lnTo>
                  <a:lnTo>
                    <a:pt x="92951" y="3416"/>
                  </a:lnTo>
                  <a:lnTo>
                    <a:pt x="92621" y="2717"/>
                  </a:lnTo>
                  <a:lnTo>
                    <a:pt x="90601" y="2019"/>
                  </a:lnTo>
                  <a:lnTo>
                    <a:pt x="86842" y="711"/>
                  </a:lnTo>
                  <a:lnTo>
                    <a:pt x="84810" y="0"/>
                  </a:lnTo>
                  <a:lnTo>
                    <a:pt x="83134" y="1358"/>
                  </a:lnTo>
                  <a:lnTo>
                    <a:pt x="79908" y="3975"/>
                  </a:lnTo>
                  <a:lnTo>
                    <a:pt x="78244" y="5321"/>
                  </a:lnTo>
                  <a:lnTo>
                    <a:pt x="77990" y="7759"/>
                  </a:lnTo>
                  <a:lnTo>
                    <a:pt x="80695" y="11087"/>
                  </a:lnTo>
                  <a:lnTo>
                    <a:pt x="83134" y="11341"/>
                  </a:lnTo>
                  <a:lnTo>
                    <a:pt x="84797" y="9994"/>
                  </a:lnTo>
                  <a:lnTo>
                    <a:pt x="86334" y="8737"/>
                  </a:lnTo>
                  <a:lnTo>
                    <a:pt x="88049" y="9334"/>
                  </a:lnTo>
                  <a:lnTo>
                    <a:pt x="90068" y="10033"/>
                  </a:lnTo>
                  <a:lnTo>
                    <a:pt x="90766" y="9702"/>
                  </a:lnTo>
                  <a:lnTo>
                    <a:pt x="91109" y="10388"/>
                  </a:lnTo>
                  <a:lnTo>
                    <a:pt x="93129" y="11099"/>
                  </a:lnTo>
                  <a:lnTo>
                    <a:pt x="99834" y="13423"/>
                  </a:lnTo>
                  <a:lnTo>
                    <a:pt x="101866" y="14122"/>
                  </a:lnTo>
                  <a:lnTo>
                    <a:pt x="104063" y="13055"/>
                  </a:lnTo>
                  <a:lnTo>
                    <a:pt x="105473" y="9017"/>
                  </a:lnTo>
                  <a:close/>
                </a:path>
                <a:path w="207010" h="74930">
                  <a:moveTo>
                    <a:pt x="137706" y="20193"/>
                  </a:moveTo>
                  <a:lnTo>
                    <a:pt x="136626" y="17995"/>
                  </a:lnTo>
                  <a:lnTo>
                    <a:pt x="134607" y="17284"/>
                  </a:lnTo>
                  <a:lnTo>
                    <a:pt x="121183" y="12636"/>
                  </a:lnTo>
                  <a:lnTo>
                    <a:pt x="119164" y="11925"/>
                  </a:lnTo>
                  <a:lnTo>
                    <a:pt x="116954" y="13004"/>
                  </a:lnTo>
                  <a:lnTo>
                    <a:pt x="115557" y="17043"/>
                  </a:lnTo>
                  <a:lnTo>
                    <a:pt x="116624" y="19253"/>
                  </a:lnTo>
                  <a:lnTo>
                    <a:pt x="118643" y="19951"/>
                  </a:lnTo>
                  <a:lnTo>
                    <a:pt x="132067" y="24612"/>
                  </a:lnTo>
                  <a:lnTo>
                    <a:pt x="134086" y="25311"/>
                  </a:lnTo>
                  <a:lnTo>
                    <a:pt x="136296" y="24244"/>
                  </a:lnTo>
                  <a:lnTo>
                    <a:pt x="137706" y="20193"/>
                  </a:lnTo>
                  <a:close/>
                </a:path>
                <a:path w="207010" h="74930">
                  <a:moveTo>
                    <a:pt x="163220" y="29057"/>
                  </a:moveTo>
                  <a:lnTo>
                    <a:pt x="162153" y="26847"/>
                  </a:lnTo>
                  <a:lnTo>
                    <a:pt x="160121" y="26149"/>
                  </a:lnTo>
                  <a:lnTo>
                    <a:pt x="153416" y="23812"/>
                  </a:lnTo>
                  <a:lnTo>
                    <a:pt x="151396" y="23114"/>
                  </a:lnTo>
                  <a:lnTo>
                    <a:pt x="149186" y="24180"/>
                  </a:lnTo>
                  <a:lnTo>
                    <a:pt x="147777" y="28232"/>
                  </a:lnTo>
                  <a:lnTo>
                    <a:pt x="148856" y="30429"/>
                  </a:lnTo>
                  <a:lnTo>
                    <a:pt x="150876" y="31140"/>
                  </a:lnTo>
                  <a:lnTo>
                    <a:pt x="157581" y="33464"/>
                  </a:lnTo>
                  <a:lnTo>
                    <a:pt x="159600" y="34163"/>
                  </a:lnTo>
                  <a:lnTo>
                    <a:pt x="161810" y="33096"/>
                  </a:lnTo>
                  <a:lnTo>
                    <a:pt x="163220" y="29057"/>
                  </a:lnTo>
                  <a:close/>
                </a:path>
                <a:path w="207010" h="74930">
                  <a:moveTo>
                    <a:pt x="186715" y="24904"/>
                  </a:moveTo>
                  <a:lnTo>
                    <a:pt x="183845" y="21729"/>
                  </a:lnTo>
                  <a:lnTo>
                    <a:pt x="181394" y="21602"/>
                  </a:lnTo>
                  <a:lnTo>
                    <a:pt x="179806" y="23037"/>
                  </a:lnTo>
                  <a:lnTo>
                    <a:pt x="177609" y="25019"/>
                  </a:lnTo>
                  <a:lnTo>
                    <a:pt x="176009" y="26454"/>
                  </a:lnTo>
                  <a:lnTo>
                    <a:pt x="175945" y="27597"/>
                  </a:lnTo>
                  <a:lnTo>
                    <a:pt x="174815" y="27533"/>
                  </a:lnTo>
                  <a:lnTo>
                    <a:pt x="173228" y="28968"/>
                  </a:lnTo>
                  <a:lnTo>
                    <a:pt x="172935" y="29235"/>
                  </a:lnTo>
                  <a:lnTo>
                    <a:pt x="172935" y="34099"/>
                  </a:lnTo>
                  <a:lnTo>
                    <a:pt x="172821" y="34709"/>
                  </a:lnTo>
                  <a:lnTo>
                    <a:pt x="172935" y="34099"/>
                  </a:lnTo>
                  <a:lnTo>
                    <a:pt x="172935" y="29235"/>
                  </a:lnTo>
                  <a:lnTo>
                    <a:pt x="171856" y="30213"/>
                  </a:lnTo>
                  <a:lnTo>
                    <a:pt x="170256" y="29667"/>
                  </a:lnTo>
                  <a:lnTo>
                    <a:pt x="168236" y="28968"/>
                  </a:lnTo>
                  <a:lnTo>
                    <a:pt x="166027" y="30035"/>
                  </a:lnTo>
                  <a:lnTo>
                    <a:pt x="164630" y="34074"/>
                  </a:lnTo>
                  <a:lnTo>
                    <a:pt x="165696" y="36283"/>
                  </a:lnTo>
                  <a:lnTo>
                    <a:pt x="167716" y="36982"/>
                  </a:lnTo>
                  <a:lnTo>
                    <a:pt x="171488" y="38290"/>
                  </a:lnTo>
                  <a:lnTo>
                    <a:pt x="173659" y="39039"/>
                  </a:lnTo>
                  <a:lnTo>
                    <a:pt x="175361" y="37503"/>
                  </a:lnTo>
                  <a:lnTo>
                    <a:pt x="178435" y="34709"/>
                  </a:lnTo>
                  <a:lnTo>
                    <a:pt x="180022" y="33274"/>
                  </a:lnTo>
                  <a:lnTo>
                    <a:pt x="180073" y="32156"/>
                  </a:lnTo>
                  <a:lnTo>
                    <a:pt x="181203" y="32207"/>
                  </a:lnTo>
                  <a:lnTo>
                    <a:pt x="182791" y="30772"/>
                  </a:lnTo>
                  <a:lnTo>
                    <a:pt x="185000" y="28790"/>
                  </a:lnTo>
                  <a:lnTo>
                    <a:pt x="186588" y="27355"/>
                  </a:lnTo>
                  <a:lnTo>
                    <a:pt x="186715" y="24904"/>
                  </a:lnTo>
                  <a:close/>
                </a:path>
                <a:path w="207010" h="74930">
                  <a:moveTo>
                    <a:pt x="195084" y="17348"/>
                  </a:moveTo>
                  <a:lnTo>
                    <a:pt x="192214" y="14173"/>
                  </a:lnTo>
                  <a:lnTo>
                    <a:pt x="189763" y="14046"/>
                  </a:lnTo>
                  <a:lnTo>
                    <a:pt x="188175" y="15481"/>
                  </a:lnTo>
                  <a:lnTo>
                    <a:pt x="185966" y="17475"/>
                  </a:lnTo>
                  <a:lnTo>
                    <a:pt x="184378" y="18897"/>
                  </a:lnTo>
                  <a:lnTo>
                    <a:pt x="184251" y="21348"/>
                  </a:lnTo>
                  <a:lnTo>
                    <a:pt x="187121" y="24536"/>
                  </a:lnTo>
                  <a:lnTo>
                    <a:pt x="189572" y="24650"/>
                  </a:lnTo>
                  <a:lnTo>
                    <a:pt x="191160" y="23228"/>
                  </a:lnTo>
                  <a:lnTo>
                    <a:pt x="193370" y="21234"/>
                  </a:lnTo>
                  <a:lnTo>
                    <a:pt x="194957" y="19799"/>
                  </a:lnTo>
                  <a:lnTo>
                    <a:pt x="195084" y="17348"/>
                  </a:lnTo>
                  <a:close/>
                </a:path>
                <a:path w="207010" h="74930">
                  <a:moveTo>
                    <a:pt x="206895" y="6680"/>
                  </a:moveTo>
                  <a:lnTo>
                    <a:pt x="204025" y="3505"/>
                  </a:lnTo>
                  <a:lnTo>
                    <a:pt x="201574" y="3378"/>
                  </a:lnTo>
                  <a:lnTo>
                    <a:pt x="199986" y="4813"/>
                  </a:lnTo>
                  <a:lnTo>
                    <a:pt x="196888" y="7607"/>
                  </a:lnTo>
                  <a:lnTo>
                    <a:pt x="195300" y="9042"/>
                  </a:lnTo>
                  <a:lnTo>
                    <a:pt x="195173" y="11493"/>
                  </a:lnTo>
                  <a:lnTo>
                    <a:pt x="198043" y="14668"/>
                  </a:lnTo>
                  <a:lnTo>
                    <a:pt x="200494" y="14795"/>
                  </a:lnTo>
                  <a:lnTo>
                    <a:pt x="202082" y="13360"/>
                  </a:lnTo>
                  <a:lnTo>
                    <a:pt x="205181" y="10566"/>
                  </a:lnTo>
                  <a:lnTo>
                    <a:pt x="206768" y="9131"/>
                  </a:lnTo>
                  <a:lnTo>
                    <a:pt x="206895" y="6680"/>
                  </a:lnTo>
                  <a:close/>
                </a:path>
              </a:pathLst>
            </a:custGeom>
            <a:solidFill>
              <a:srgbClr val="F6931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7" name="object 277" descr=""/>
            <p:cNvSpPr/>
            <p:nvPr/>
          </p:nvSpPr>
          <p:spPr>
            <a:xfrm>
              <a:off x="2997975" y="18331043"/>
              <a:ext cx="57150" cy="32384"/>
            </a:xfrm>
            <a:custGeom>
              <a:avLst/>
              <a:gdLst/>
              <a:ahLst/>
              <a:cxnLst/>
              <a:rect l="l" t="t" r="r" b="b"/>
              <a:pathLst>
                <a:path w="57150" h="32384">
                  <a:moveTo>
                    <a:pt x="28340" y="0"/>
                  </a:moveTo>
                  <a:lnTo>
                    <a:pt x="20899" y="0"/>
                  </a:lnTo>
                  <a:lnTo>
                    <a:pt x="14033" y="1564"/>
                  </a:lnTo>
                  <a:lnTo>
                    <a:pt x="3961" y="6807"/>
                  </a:lnTo>
                  <a:lnTo>
                    <a:pt x="0" y="10837"/>
                  </a:lnTo>
                  <a:lnTo>
                    <a:pt x="0" y="21144"/>
                  </a:lnTo>
                  <a:lnTo>
                    <a:pt x="3961" y="25174"/>
                  </a:lnTo>
                  <a:lnTo>
                    <a:pt x="14033" y="30417"/>
                  </a:lnTo>
                  <a:lnTo>
                    <a:pt x="20899" y="31981"/>
                  </a:lnTo>
                  <a:lnTo>
                    <a:pt x="28340" y="31981"/>
                  </a:lnTo>
                  <a:lnTo>
                    <a:pt x="28340" y="26815"/>
                  </a:lnTo>
                  <a:lnTo>
                    <a:pt x="21556" y="26815"/>
                  </a:lnTo>
                  <a:lnTo>
                    <a:pt x="15543" y="25378"/>
                  </a:lnTo>
                  <a:lnTo>
                    <a:pt x="6970" y="20915"/>
                  </a:lnTo>
                  <a:lnTo>
                    <a:pt x="5166" y="18242"/>
                  </a:lnTo>
                  <a:lnTo>
                    <a:pt x="5166" y="13739"/>
                  </a:lnTo>
                  <a:lnTo>
                    <a:pt x="6970" y="11065"/>
                  </a:lnTo>
                  <a:lnTo>
                    <a:pt x="15543" y="6603"/>
                  </a:lnTo>
                  <a:lnTo>
                    <a:pt x="21556" y="5166"/>
                  </a:lnTo>
                  <a:lnTo>
                    <a:pt x="28340" y="5166"/>
                  </a:lnTo>
                  <a:lnTo>
                    <a:pt x="28340" y="0"/>
                  </a:lnTo>
                  <a:close/>
                </a:path>
                <a:path w="57150" h="32384">
                  <a:moveTo>
                    <a:pt x="35782" y="0"/>
                  </a:moveTo>
                  <a:lnTo>
                    <a:pt x="28340" y="0"/>
                  </a:lnTo>
                  <a:lnTo>
                    <a:pt x="28340" y="5166"/>
                  </a:lnTo>
                  <a:lnTo>
                    <a:pt x="35124" y="5166"/>
                  </a:lnTo>
                  <a:lnTo>
                    <a:pt x="41138" y="6603"/>
                  </a:lnTo>
                  <a:lnTo>
                    <a:pt x="49711" y="11065"/>
                  </a:lnTo>
                  <a:lnTo>
                    <a:pt x="51515" y="13739"/>
                  </a:lnTo>
                  <a:lnTo>
                    <a:pt x="51515" y="18242"/>
                  </a:lnTo>
                  <a:lnTo>
                    <a:pt x="49711" y="20915"/>
                  </a:lnTo>
                  <a:lnTo>
                    <a:pt x="41138" y="25378"/>
                  </a:lnTo>
                  <a:lnTo>
                    <a:pt x="35124" y="26815"/>
                  </a:lnTo>
                  <a:lnTo>
                    <a:pt x="28340" y="26815"/>
                  </a:lnTo>
                  <a:lnTo>
                    <a:pt x="28340" y="31981"/>
                  </a:lnTo>
                  <a:lnTo>
                    <a:pt x="35782" y="31981"/>
                  </a:lnTo>
                  <a:lnTo>
                    <a:pt x="42647" y="30417"/>
                  </a:lnTo>
                  <a:lnTo>
                    <a:pt x="52719" y="25174"/>
                  </a:lnTo>
                  <a:lnTo>
                    <a:pt x="56681" y="21144"/>
                  </a:lnTo>
                  <a:lnTo>
                    <a:pt x="56681" y="10837"/>
                  </a:lnTo>
                  <a:lnTo>
                    <a:pt x="52719" y="6807"/>
                  </a:lnTo>
                  <a:lnTo>
                    <a:pt x="42647" y="1564"/>
                  </a:lnTo>
                  <a:lnTo>
                    <a:pt x="35782" y="0"/>
                  </a:lnTo>
                  <a:close/>
                </a:path>
              </a:pathLst>
            </a:custGeom>
            <a:solidFill>
              <a:srgbClr val="38B54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8" name="object 278" descr=""/>
            <p:cNvSpPr/>
            <p:nvPr/>
          </p:nvSpPr>
          <p:spPr>
            <a:xfrm>
              <a:off x="2987719" y="18197062"/>
              <a:ext cx="83820" cy="153670"/>
            </a:xfrm>
            <a:custGeom>
              <a:avLst/>
              <a:gdLst/>
              <a:ahLst/>
              <a:cxnLst/>
              <a:rect l="l" t="t" r="r" b="b"/>
              <a:pathLst>
                <a:path w="83819" h="153669">
                  <a:moveTo>
                    <a:pt x="46793" y="0"/>
                  </a:moveTo>
                  <a:lnTo>
                    <a:pt x="4989" y="23664"/>
                  </a:lnTo>
                  <a:lnTo>
                    <a:pt x="0" y="49566"/>
                  </a:lnTo>
                  <a:lnTo>
                    <a:pt x="1404" y="61999"/>
                  </a:lnTo>
                  <a:lnTo>
                    <a:pt x="14865" y="103641"/>
                  </a:lnTo>
                  <a:lnTo>
                    <a:pt x="40058" y="153544"/>
                  </a:lnTo>
                  <a:lnTo>
                    <a:pt x="45145" y="145195"/>
                  </a:lnTo>
                  <a:lnTo>
                    <a:pt x="67984" y="102318"/>
                  </a:lnTo>
                  <a:lnTo>
                    <a:pt x="81922" y="65987"/>
                  </a:lnTo>
                  <a:lnTo>
                    <a:pt x="83579" y="46410"/>
                  </a:lnTo>
                  <a:lnTo>
                    <a:pt x="83547" y="45327"/>
                  </a:lnTo>
                  <a:lnTo>
                    <a:pt x="58434" y="4500"/>
                  </a:lnTo>
                  <a:lnTo>
                    <a:pt x="46793" y="0"/>
                  </a:lnTo>
                  <a:close/>
                </a:path>
              </a:pathLst>
            </a:custGeom>
            <a:solidFill>
              <a:srgbClr val="E450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9" name="object 279" descr=""/>
            <p:cNvSpPr/>
            <p:nvPr/>
          </p:nvSpPr>
          <p:spPr>
            <a:xfrm>
              <a:off x="3004030" y="18217529"/>
              <a:ext cx="50165" cy="58419"/>
            </a:xfrm>
            <a:custGeom>
              <a:avLst/>
              <a:gdLst/>
              <a:ahLst/>
              <a:cxnLst/>
              <a:rect l="l" t="t" r="r" b="b"/>
              <a:pathLst>
                <a:path w="50164" h="58419">
                  <a:moveTo>
                    <a:pt x="25050" y="0"/>
                  </a:moveTo>
                  <a:lnTo>
                    <a:pt x="15299" y="2274"/>
                  </a:lnTo>
                  <a:lnTo>
                    <a:pt x="7337" y="8475"/>
                  </a:lnTo>
                  <a:lnTo>
                    <a:pt x="1968" y="17674"/>
                  </a:lnTo>
                  <a:lnTo>
                    <a:pt x="0" y="28937"/>
                  </a:lnTo>
                  <a:lnTo>
                    <a:pt x="1968" y="40201"/>
                  </a:lnTo>
                  <a:lnTo>
                    <a:pt x="7337" y="49400"/>
                  </a:lnTo>
                  <a:lnTo>
                    <a:pt x="15299" y="55601"/>
                  </a:lnTo>
                  <a:lnTo>
                    <a:pt x="25050" y="57875"/>
                  </a:lnTo>
                  <a:lnTo>
                    <a:pt x="34801" y="55601"/>
                  </a:lnTo>
                  <a:lnTo>
                    <a:pt x="42764" y="49400"/>
                  </a:lnTo>
                  <a:lnTo>
                    <a:pt x="48132" y="40201"/>
                  </a:lnTo>
                  <a:lnTo>
                    <a:pt x="50101" y="28937"/>
                  </a:lnTo>
                  <a:lnTo>
                    <a:pt x="48132" y="17674"/>
                  </a:lnTo>
                  <a:lnTo>
                    <a:pt x="42764" y="8475"/>
                  </a:lnTo>
                  <a:lnTo>
                    <a:pt x="34801" y="2274"/>
                  </a:lnTo>
                  <a:lnTo>
                    <a:pt x="2505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0" name="object 280" descr=""/>
            <p:cNvSpPr/>
            <p:nvPr/>
          </p:nvSpPr>
          <p:spPr>
            <a:xfrm>
              <a:off x="2843123" y="18177217"/>
              <a:ext cx="354330" cy="233045"/>
            </a:xfrm>
            <a:custGeom>
              <a:avLst/>
              <a:gdLst/>
              <a:ahLst/>
              <a:cxnLst/>
              <a:rect l="l" t="t" r="r" b="b"/>
              <a:pathLst>
                <a:path w="354330" h="233044">
                  <a:moveTo>
                    <a:pt x="151384" y="127254"/>
                  </a:moveTo>
                  <a:lnTo>
                    <a:pt x="145656" y="90004"/>
                  </a:lnTo>
                  <a:lnTo>
                    <a:pt x="142189" y="93637"/>
                  </a:lnTo>
                  <a:lnTo>
                    <a:pt x="147497" y="125564"/>
                  </a:lnTo>
                  <a:lnTo>
                    <a:pt x="89598" y="166751"/>
                  </a:lnTo>
                  <a:lnTo>
                    <a:pt x="62928" y="147942"/>
                  </a:lnTo>
                  <a:lnTo>
                    <a:pt x="55435" y="154051"/>
                  </a:lnTo>
                  <a:lnTo>
                    <a:pt x="80556" y="173177"/>
                  </a:lnTo>
                  <a:lnTo>
                    <a:pt x="0" y="230479"/>
                  </a:lnTo>
                  <a:lnTo>
                    <a:pt x="45148" y="205193"/>
                  </a:lnTo>
                  <a:lnTo>
                    <a:pt x="85420" y="176987"/>
                  </a:lnTo>
                  <a:lnTo>
                    <a:pt x="121462" y="204304"/>
                  </a:lnTo>
                  <a:lnTo>
                    <a:pt x="129768" y="195059"/>
                  </a:lnTo>
                  <a:lnTo>
                    <a:pt x="94449" y="170180"/>
                  </a:lnTo>
                  <a:lnTo>
                    <a:pt x="151384" y="127254"/>
                  </a:lnTo>
                  <a:close/>
                </a:path>
                <a:path w="354330" h="233044">
                  <a:moveTo>
                    <a:pt x="274637" y="93599"/>
                  </a:moveTo>
                  <a:lnTo>
                    <a:pt x="243700" y="8839"/>
                  </a:lnTo>
                  <a:lnTo>
                    <a:pt x="230936" y="0"/>
                  </a:lnTo>
                  <a:lnTo>
                    <a:pt x="263029" y="89954"/>
                  </a:lnTo>
                  <a:lnTo>
                    <a:pt x="274637" y="93599"/>
                  </a:lnTo>
                  <a:close/>
                </a:path>
                <a:path w="354330" h="233044">
                  <a:moveTo>
                    <a:pt x="354291" y="215620"/>
                  </a:moveTo>
                  <a:lnTo>
                    <a:pt x="263029" y="215620"/>
                  </a:lnTo>
                  <a:lnTo>
                    <a:pt x="240995" y="140195"/>
                  </a:lnTo>
                  <a:lnTo>
                    <a:pt x="233476" y="145821"/>
                  </a:lnTo>
                  <a:lnTo>
                    <a:pt x="257759" y="225044"/>
                  </a:lnTo>
                  <a:lnTo>
                    <a:pt x="345414" y="225044"/>
                  </a:lnTo>
                  <a:lnTo>
                    <a:pt x="354291" y="215620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1" name="object 281" descr=""/>
            <p:cNvSpPr/>
            <p:nvPr/>
          </p:nvSpPr>
          <p:spPr>
            <a:xfrm>
              <a:off x="2864594" y="18360168"/>
              <a:ext cx="27305" cy="14604"/>
            </a:xfrm>
            <a:custGeom>
              <a:avLst/>
              <a:gdLst/>
              <a:ahLst/>
              <a:cxnLst/>
              <a:rect l="l" t="t" r="r" b="b"/>
              <a:pathLst>
                <a:path w="27305" h="14605">
                  <a:moveTo>
                    <a:pt x="20722" y="0"/>
                  </a:moveTo>
                  <a:lnTo>
                    <a:pt x="5976" y="0"/>
                  </a:lnTo>
                  <a:lnTo>
                    <a:pt x="0" y="3159"/>
                  </a:lnTo>
                  <a:lnTo>
                    <a:pt x="0" y="10955"/>
                  </a:lnTo>
                  <a:lnTo>
                    <a:pt x="5976" y="14115"/>
                  </a:lnTo>
                  <a:lnTo>
                    <a:pt x="13349" y="14115"/>
                  </a:lnTo>
                  <a:lnTo>
                    <a:pt x="20722" y="14115"/>
                  </a:lnTo>
                  <a:lnTo>
                    <a:pt x="26699" y="10955"/>
                  </a:lnTo>
                  <a:lnTo>
                    <a:pt x="26699" y="3159"/>
                  </a:lnTo>
                  <a:lnTo>
                    <a:pt x="20722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2" name="object 282" descr=""/>
            <p:cNvSpPr/>
            <p:nvPr/>
          </p:nvSpPr>
          <p:spPr>
            <a:xfrm>
              <a:off x="2960541" y="18395710"/>
              <a:ext cx="128270" cy="92710"/>
            </a:xfrm>
            <a:custGeom>
              <a:avLst/>
              <a:gdLst/>
              <a:ahLst/>
              <a:cxnLst/>
              <a:rect l="l" t="t" r="r" b="b"/>
              <a:pathLst>
                <a:path w="128269" h="92709">
                  <a:moveTo>
                    <a:pt x="31513" y="0"/>
                  </a:moveTo>
                  <a:lnTo>
                    <a:pt x="14369" y="1874"/>
                  </a:lnTo>
                  <a:lnTo>
                    <a:pt x="8009" y="3429"/>
                  </a:lnTo>
                  <a:lnTo>
                    <a:pt x="0" y="14078"/>
                  </a:lnTo>
                  <a:lnTo>
                    <a:pt x="13518" y="11942"/>
                  </a:lnTo>
                  <a:lnTo>
                    <a:pt x="44948" y="10416"/>
                  </a:lnTo>
                  <a:lnTo>
                    <a:pt x="80604" y="16826"/>
                  </a:lnTo>
                  <a:lnTo>
                    <a:pt x="106799" y="38499"/>
                  </a:lnTo>
                  <a:lnTo>
                    <a:pt x="117350" y="64761"/>
                  </a:lnTo>
                  <a:lnTo>
                    <a:pt x="118588" y="81269"/>
                  </a:lnTo>
                  <a:lnTo>
                    <a:pt x="115601" y="89840"/>
                  </a:lnTo>
                  <a:lnTo>
                    <a:pt x="113474" y="92293"/>
                  </a:lnTo>
                  <a:lnTo>
                    <a:pt x="127814" y="82913"/>
                  </a:lnTo>
                  <a:lnTo>
                    <a:pt x="110719" y="31799"/>
                  </a:lnTo>
                  <a:lnTo>
                    <a:pt x="56538" y="1990"/>
                  </a:lnTo>
                  <a:lnTo>
                    <a:pt x="31513" y="0"/>
                  </a:lnTo>
                  <a:close/>
                </a:path>
              </a:pathLst>
            </a:custGeom>
            <a:solidFill>
              <a:srgbClr val="F9EFD6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83" name="object 283" descr=""/>
            <p:cNvPicPr/>
            <p:nvPr/>
          </p:nvPicPr>
          <p:blipFill>
            <a:blip r:embed="rId82" cstate="print"/>
            <a:stretch>
              <a:fillRect/>
            </a:stretch>
          </p:blipFill>
          <p:spPr>
            <a:xfrm>
              <a:off x="2972053" y="18454456"/>
              <a:ext cx="76581" cy="57894"/>
            </a:xfrm>
            <a:prstGeom prst="rect">
              <a:avLst/>
            </a:prstGeom>
          </p:spPr>
        </p:pic>
        <p:sp>
          <p:nvSpPr>
            <p:cNvPr id="284" name="object 284" descr=""/>
            <p:cNvSpPr/>
            <p:nvPr/>
          </p:nvSpPr>
          <p:spPr>
            <a:xfrm>
              <a:off x="3022406" y="18404055"/>
              <a:ext cx="8255" cy="60325"/>
            </a:xfrm>
            <a:custGeom>
              <a:avLst/>
              <a:gdLst/>
              <a:ahLst/>
              <a:cxnLst/>
              <a:rect l="l" t="t" r="r" b="b"/>
              <a:pathLst>
                <a:path w="8255" h="60325">
                  <a:moveTo>
                    <a:pt x="6439" y="0"/>
                  </a:moveTo>
                  <a:lnTo>
                    <a:pt x="4696" y="0"/>
                  </a:lnTo>
                  <a:lnTo>
                    <a:pt x="1413" y="0"/>
                  </a:lnTo>
                  <a:lnTo>
                    <a:pt x="0" y="1632"/>
                  </a:lnTo>
                  <a:lnTo>
                    <a:pt x="0" y="58547"/>
                  </a:lnTo>
                  <a:lnTo>
                    <a:pt x="1413" y="60180"/>
                  </a:lnTo>
                  <a:lnTo>
                    <a:pt x="6439" y="60180"/>
                  </a:lnTo>
                  <a:lnTo>
                    <a:pt x="7852" y="58547"/>
                  </a:lnTo>
                  <a:lnTo>
                    <a:pt x="7852" y="1632"/>
                  </a:lnTo>
                  <a:lnTo>
                    <a:pt x="643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5" name="object 285" descr=""/>
            <p:cNvSpPr/>
            <p:nvPr/>
          </p:nvSpPr>
          <p:spPr>
            <a:xfrm>
              <a:off x="3004768" y="18378635"/>
              <a:ext cx="44450" cy="67945"/>
            </a:xfrm>
            <a:custGeom>
              <a:avLst/>
              <a:gdLst/>
              <a:ahLst/>
              <a:cxnLst/>
              <a:rect l="l" t="t" r="r" b="b"/>
              <a:pathLst>
                <a:path w="44450" h="67944">
                  <a:moveTo>
                    <a:pt x="26368" y="0"/>
                  </a:moveTo>
                  <a:lnTo>
                    <a:pt x="4538" y="25057"/>
                  </a:lnTo>
                  <a:lnTo>
                    <a:pt x="1885" y="32656"/>
                  </a:lnTo>
                  <a:lnTo>
                    <a:pt x="350" y="40713"/>
                  </a:lnTo>
                  <a:lnTo>
                    <a:pt x="0" y="48897"/>
                  </a:lnTo>
                  <a:lnTo>
                    <a:pt x="2331" y="58842"/>
                  </a:lnTo>
                  <a:lnTo>
                    <a:pt x="8530" y="64480"/>
                  </a:lnTo>
                  <a:lnTo>
                    <a:pt x="16876" y="66984"/>
                  </a:lnTo>
                  <a:lnTo>
                    <a:pt x="25647" y="67530"/>
                  </a:lnTo>
                  <a:lnTo>
                    <a:pt x="32118" y="67530"/>
                  </a:lnTo>
                  <a:lnTo>
                    <a:pt x="41353" y="63085"/>
                  </a:lnTo>
                  <a:lnTo>
                    <a:pt x="42924" y="54975"/>
                  </a:lnTo>
                  <a:lnTo>
                    <a:pt x="43834" y="50076"/>
                  </a:lnTo>
                  <a:lnTo>
                    <a:pt x="42280" y="44307"/>
                  </a:lnTo>
                  <a:lnTo>
                    <a:pt x="41353" y="39517"/>
                  </a:lnTo>
                  <a:lnTo>
                    <a:pt x="40960" y="37739"/>
                  </a:lnTo>
                  <a:lnTo>
                    <a:pt x="38434" y="26425"/>
                  </a:lnTo>
                  <a:lnTo>
                    <a:pt x="33569" y="11259"/>
                  </a:lnTo>
                  <a:lnTo>
                    <a:pt x="26368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6" name="object 286" descr=""/>
            <p:cNvSpPr/>
            <p:nvPr/>
          </p:nvSpPr>
          <p:spPr>
            <a:xfrm>
              <a:off x="3026332" y="18376859"/>
              <a:ext cx="22860" cy="69850"/>
            </a:xfrm>
            <a:custGeom>
              <a:avLst/>
              <a:gdLst/>
              <a:ahLst/>
              <a:cxnLst/>
              <a:rect l="l" t="t" r="r" b="b"/>
              <a:pathLst>
                <a:path w="22860" h="69850">
                  <a:moveTo>
                    <a:pt x="314" y="0"/>
                  </a:moveTo>
                  <a:lnTo>
                    <a:pt x="2993" y="12892"/>
                  </a:lnTo>
                  <a:lnTo>
                    <a:pt x="5412" y="26003"/>
                  </a:lnTo>
                  <a:lnTo>
                    <a:pt x="6703" y="39188"/>
                  </a:lnTo>
                  <a:lnTo>
                    <a:pt x="5999" y="52306"/>
                  </a:lnTo>
                  <a:lnTo>
                    <a:pt x="5151" y="58372"/>
                  </a:lnTo>
                  <a:lnTo>
                    <a:pt x="3098" y="64129"/>
                  </a:lnTo>
                  <a:lnTo>
                    <a:pt x="0" y="69124"/>
                  </a:lnTo>
                  <a:lnTo>
                    <a:pt x="1570" y="69124"/>
                  </a:lnTo>
                  <a:lnTo>
                    <a:pt x="2999" y="69233"/>
                  </a:lnTo>
                  <a:lnTo>
                    <a:pt x="10899" y="69233"/>
                  </a:lnTo>
                  <a:lnTo>
                    <a:pt x="20134" y="64788"/>
                  </a:lnTo>
                  <a:lnTo>
                    <a:pt x="21705" y="56678"/>
                  </a:lnTo>
                  <a:lnTo>
                    <a:pt x="22537" y="51852"/>
                  </a:lnTo>
                  <a:lnTo>
                    <a:pt x="20982" y="46064"/>
                  </a:lnTo>
                  <a:lnTo>
                    <a:pt x="20087" y="41275"/>
                  </a:lnTo>
                  <a:lnTo>
                    <a:pt x="19742" y="39460"/>
                  </a:lnTo>
                  <a:lnTo>
                    <a:pt x="17638" y="29794"/>
                  </a:lnTo>
                  <a:lnTo>
                    <a:pt x="13691" y="16423"/>
                  </a:lnTo>
                  <a:lnTo>
                    <a:pt x="7912" y="4706"/>
                  </a:lnTo>
                  <a:lnTo>
                    <a:pt x="314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7" name="object 287" descr=""/>
            <p:cNvSpPr/>
            <p:nvPr/>
          </p:nvSpPr>
          <p:spPr>
            <a:xfrm>
              <a:off x="3043216" y="18451010"/>
              <a:ext cx="5715" cy="42545"/>
            </a:xfrm>
            <a:custGeom>
              <a:avLst/>
              <a:gdLst/>
              <a:ahLst/>
              <a:cxnLst/>
              <a:rect l="l" t="t" r="r" b="b"/>
              <a:pathLst>
                <a:path w="5714" h="42544">
                  <a:moveTo>
                    <a:pt x="4257" y="0"/>
                  </a:moveTo>
                  <a:lnTo>
                    <a:pt x="2748" y="0"/>
                  </a:lnTo>
                  <a:lnTo>
                    <a:pt x="1223" y="0"/>
                  </a:lnTo>
                  <a:lnTo>
                    <a:pt x="0" y="1413"/>
                  </a:lnTo>
                  <a:lnTo>
                    <a:pt x="0" y="40551"/>
                  </a:lnTo>
                  <a:lnTo>
                    <a:pt x="1223" y="41964"/>
                  </a:lnTo>
                  <a:lnTo>
                    <a:pt x="4257" y="41964"/>
                  </a:lnTo>
                  <a:lnTo>
                    <a:pt x="5481" y="40551"/>
                  </a:lnTo>
                  <a:lnTo>
                    <a:pt x="5481" y="1413"/>
                  </a:lnTo>
                  <a:lnTo>
                    <a:pt x="4257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8" name="object 288" descr=""/>
            <p:cNvSpPr/>
            <p:nvPr/>
          </p:nvSpPr>
          <p:spPr>
            <a:xfrm>
              <a:off x="3030793" y="18433274"/>
              <a:ext cx="31115" cy="47625"/>
            </a:xfrm>
            <a:custGeom>
              <a:avLst/>
              <a:gdLst/>
              <a:ahLst/>
              <a:cxnLst/>
              <a:rect l="l" t="t" r="r" b="b"/>
              <a:pathLst>
                <a:path w="31114" h="47625">
                  <a:moveTo>
                    <a:pt x="18517" y="0"/>
                  </a:moveTo>
                  <a:lnTo>
                    <a:pt x="11873" y="282"/>
                  </a:lnTo>
                  <a:lnTo>
                    <a:pt x="6784" y="4491"/>
                  </a:lnTo>
                  <a:lnTo>
                    <a:pt x="5339" y="11040"/>
                  </a:lnTo>
                  <a:lnTo>
                    <a:pt x="3298" y="17463"/>
                  </a:lnTo>
                  <a:lnTo>
                    <a:pt x="1456" y="22761"/>
                  </a:lnTo>
                  <a:lnTo>
                    <a:pt x="394" y="28379"/>
                  </a:lnTo>
                  <a:lnTo>
                    <a:pt x="157" y="34082"/>
                  </a:lnTo>
                  <a:lnTo>
                    <a:pt x="0" y="45693"/>
                  </a:lnTo>
                  <a:lnTo>
                    <a:pt x="10224" y="47108"/>
                  </a:lnTo>
                  <a:lnTo>
                    <a:pt x="22553" y="47072"/>
                  </a:lnTo>
                  <a:lnTo>
                    <a:pt x="29040" y="43970"/>
                  </a:lnTo>
                  <a:lnTo>
                    <a:pt x="30673" y="34898"/>
                  </a:lnTo>
                  <a:lnTo>
                    <a:pt x="29605" y="30871"/>
                  </a:lnTo>
                  <a:lnTo>
                    <a:pt x="28961" y="27532"/>
                  </a:lnTo>
                  <a:lnTo>
                    <a:pt x="28694" y="26317"/>
                  </a:lnTo>
                  <a:lnTo>
                    <a:pt x="26927" y="18424"/>
                  </a:lnTo>
                  <a:lnTo>
                    <a:pt x="23535" y="7849"/>
                  </a:lnTo>
                  <a:lnTo>
                    <a:pt x="18517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9" name="object 289" descr=""/>
            <p:cNvSpPr/>
            <p:nvPr/>
          </p:nvSpPr>
          <p:spPr>
            <a:xfrm>
              <a:off x="3045964" y="18432087"/>
              <a:ext cx="15875" cy="48260"/>
            </a:xfrm>
            <a:custGeom>
              <a:avLst/>
              <a:gdLst/>
              <a:ahLst/>
              <a:cxnLst/>
              <a:rect l="l" t="t" r="r" b="b"/>
              <a:pathLst>
                <a:path w="15875" h="48259">
                  <a:moveTo>
                    <a:pt x="219" y="0"/>
                  </a:moveTo>
                  <a:lnTo>
                    <a:pt x="2092" y="8991"/>
                  </a:lnTo>
                  <a:lnTo>
                    <a:pt x="3777" y="18131"/>
                  </a:lnTo>
                  <a:lnTo>
                    <a:pt x="4672" y="27322"/>
                  </a:lnTo>
                  <a:lnTo>
                    <a:pt x="4177" y="36467"/>
                  </a:lnTo>
                  <a:lnTo>
                    <a:pt x="3589" y="40700"/>
                  </a:lnTo>
                  <a:lnTo>
                    <a:pt x="2159" y="44718"/>
                  </a:lnTo>
                  <a:lnTo>
                    <a:pt x="0" y="48205"/>
                  </a:lnTo>
                  <a:lnTo>
                    <a:pt x="7648" y="48205"/>
                  </a:lnTo>
                  <a:lnTo>
                    <a:pt x="14135" y="45103"/>
                  </a:lnTo>
                  <a:lnTo>
                    <a:pt x="15705" y="36104"/>
                  </a:lnTo>
                  <a:lnTo>
                    <a:pt x="14622" y="32131"/>
                  </a:lnTo>
                  <a:lnTo>
                    <a:pt x="13993" y="28738"/>
                  </a:lnTo>
                  <a:lnTo>
                    <a:pt x="13758" y="27504"/>
                  </a:lnTo>
                  <a:lnTo>
                    <a:pt x="12283" y="20762"/>
                  </a:lnTo>
                  <a:lnTo>
                    <a:pt x="9533" y="11439"/>
                  </a:lnTo>
                  <a:lnTo>
                    <a:pt x="5511" y="3271"/>
                  </a:lnTo>
                  <a:lnTo>
                    <a:pt x="219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0" name="object 290" descr=""/>
            <p:cNvSpPr/>
            <p:nvPr/>
          </p:nvSpPr>
          <p:spPr>
            <a:xfrm>
              <a:off x="2996067" y="18435444"/>
              <a:ext cx="7620" cy="57785"/>
            </a:xfrm>
            <a:custGeom>
              <a:avLst/>
              <a:gdLst/>
              <a:ahLst/>
              <a:cxnLst/>
              <a:rect l="l" t="t" r="r" b="b"/>
              <a:pathLst>
                <a:path w="7619" h="57784">
                  <a:moveTo>
                    <a:pt x="6093" y="0"/>
                  </a:moveTo>
                  <a:lnTo>
                    <a:pt x="4350" y="0"/>
                  </a:lnTo>
                  <a:lnTo>
                    <a:pt x="1413" y="0"/>
                  </a:lnTo>
                  <a:lnTo>
                    <a:pt x="0" y="1632"/>
                  </a:lnTo>
                  <a:lnTo>
                    <a:pt x="0" y="55898"/>
                  </a:lnTo>
                  <a:lnTo>
                    <a:pt x="1413" y="57531"/>
                  </a:lnTo>
                  <a:lnTo>
                    <a:pt x="6093" y="57531"/>
                  </a:lnTo>
                  <a:lnTo>
                    <a:pt x="7507" y="55898"/>
                  </a:lnTo>
                  <a:lnTo>
                    <a:pt x="7507" y="1632"/>
                  </a:lnTo>
                  <a:lnTo>
                    <a:pt x="6093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1" name="object 291" descr=""/>
            <p:cNvSpPr/>
            <p:nvPr/>
          </p:nvSpPr>
          <p:spPr>
            <a:xfrm>
              <a:off x="2979230" y="18411143"/>
              <a:ext cx="41910" cy="64769"/>
            </a:xfrm>
            <a:custGeom>
              <a:avLst/>
              <a:gdLst/>
              <a:ahLst/>
              <a:cxnLst/>
              <a:rect l="l" t="t" r="r" b="b"/>
              <a:pathLst>
                <a:path w="41910" h="64769">
                  <a:moveTo>
                    <a:pt x="25209" y="0"/>
                  </a:moveTo>
                  <a:lnTo>
                    <a:pt x="4350" y="23974"/>
                  </a:lnTo>
                  <a:lnTo>
                    <a:pt x="1809" y="31236"/>
                  </a:lnTo>
                  <a:lnTo>
                    <a:pt x="339" y="38939"/>
                  </a:lnTo>
                  <a:lnTo>
                    <a:pt x="0" y="46762"/>
                  </a:lnTo>
                  <a:lnTo>
                    <a:pt x="2229" y="56266"/>
                  </a:lnTo>
                  <a:lnTo>
                    <a:pt x="8153" y="61655"/>
                  </a:lnTo>
                  <a:lnTo>
                    <a:pt x="16129" y="64047"/>
                  </a:lnTo>
                  <a:lnTo>
                    <a:pt x="24516" y="64560"/>
                  </a:lnTo>
                  <a:lnTo>
                    <a:pt x="30704" y="64560"/>
                  </a:lnTo>
                  <a:lnTo>
                    <a:pt x="39515" y="60315"/>
                  </a:lnTo>
                  <a:lnTo>
                    <a:pt x="41824" y="47869"/>
                  </a:lnTo>
                  <a:lnTo>
                    <a:pt x="40348" y="42353"/>
                  </a:lnTo>
                  <a:lnTo>
                    <a:pt x="39154" y="36076"/>
                  </a:lnTo>
                  <a:lnTo>
                    <a:pt x="36740" y="25259"/>
                  </a:lnTo>
                  <a:lnTo>
                    <a:pt x="32090" y="10762"/>
                  </a:lnTo>
                  <a:lnTo>
                    <a:pt x="25209" y="0"/>
                  </a:lnTo>
                  <a:close/>
                </a:path>
              </a:pathLst>
            </a:custGeom>
            <a:solidFill>
              <a:srgbClr val="2B903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2" name="object 292" descr=""/>
            <p:cNvSpPr/>
            <p:nvPr/>
          </p:nvSpPr>
          <p:spPr>
            <a:xfrm>
              <a:off x="2999837" y="18409498"/>
              <a:ext cx="21590" cy="66675"/>
            </a:xfrm>
            <a:custGeom>
              <a:avLst/>
              <a:gdLst/>
              <a:ahLst/>
              <a:cxnLst/>
              <a:rect l="l" t="t" r="r" b="b"/>
              <a:pathLst>
                <a:path w="21589" h="66675">
                  <a:moveTo>
                    <a:pt x="298" y="0"/>
                  </a:moveTo>
                  <a:lnTo>
                    <a:pt x="2861" y="12326"/>
                  </a:lnTo>
                  <a:lnTo>
                    <a:pt x="5171" y="24858"/>
                  </a:lnTo>
                  <a:lnTo>
                    <a:pt x="6403" y="37461"/>
                  </a:lnTo>
                  <a:lnTo>
                    <a:pt x="5732" y="50001"/>
                  </a:lnTo>
                  <a:lnTo>
                    <a:pt x="4925" y="55806"/>
                  </a:lnTo>
                  <a:lnTo>
                    <a:pt x="2962" y="61315"/>
                  </a:lnTo>
                  <a:lnTo>
                    <a:pt x="0" y="66094"/>
                  </a:lnTo>
                  <a:lnTo>
                    <a:pt x="1444" y="66094"/>
                  </a:lnTo>
                  <a:lnTo>
                    <a:pt x="2858" y="66203"/>
                  </a:lnTo>
                  <a:lnTo>
                    <a:pt x="10412" y="66203"/>
                  </a:lnTo>
                  <a:lnTo>
                    <a:pt x="19223" y="61958"/>
                  </a:lnTo>
                  <a:lnTo>
                    <a:pt x="21548" y="49493"/>
                  </a:lnTo>
                  <a:lnTo>
                    <a:pt x="20056" y="43978"/>
                  </a:lnTo>
                  <a:lnTo>
                    <a:pt x="19192" y="39406"/>
                  </a:lnTo>
                  <a:lnTo>
                    <a:pt x="18862" y="37719"/>
                  </a:lnTo>
                  <a:lnTo>
                    <a:pt x="16823" y="28480"/>
                  </a:lnTo>
                  <a:lnTo>
                    <a:pt x="13055" y="15695"/>
                  </a:lnTo>
                  <a:lnTo>
                    <a:pt x="7550" y="4492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156718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3" name="object 293" descr=""/>
            <p:cNvPicPr/>
            <p:nvPr/>
          </p:nvPicPr>
          <p:blipFill>
            <a:blip r:embed="rId83" cstate="print"/>
            <a:stretch>
              <a:fillRect/>
            </a:stretch>
          </p:blipFill>
          <p:spPr>
            <a:xfrm>
              <a:off x="3111206" y="18368205"/>
              <a:ext cx="30437" cy="21336"/>
            </a:xfrm>
            <a:prstGeom prst="rect">
              <a:avLst/>
            </a:prstGeom>
          </p:spPr>
        </p:pic>
        <p:sp>
          <p:nvSpPr>
            <p:cNvPr id="294" name="object 294" descr=""/>
            <p:cNvSpPr/>
            <p:nvPr/>
          </p:nvSpPr>
          <p:spPr>
            <a:xfrm>
              <a:off x="3118675" y="18301626"/>
              <a:ext cx="23495" cy="76200"/>
            </a:xfrm>
            <a:custGeom>
              <a:avLst/>
              <a:gdLst/>
              <a:ahLst/>
              <a:cxnLst/>
              <a:rect l="l" t="t" r="r" b="b"/>
              <a:pathLst>
                <a:path w="23494" h="76200">
                  <a:moveTo>
                    <a:pt x="23012" y="0"/>
                  </a:moveTo>
                  <a:lnTo>
                    <a:pt x="14592" y="0"/>
                  </a:lnTo>
                  <a:lnTo>
                    <a:pt x="14592" y="16332"/>
                  </a:lnTo>
                  <a:lnTo>
                    <a:pt x="1993" y="24790"/>
                  </a:lnTo>
                  <a:lnTo>
                    <a:pt x="0" y="32042"/>
                  </a:lnTo>
                  <a:lnTo>
                    <a:pt x="4864" y="35306"/>
                  </a:lnTo>
                  <a:lnTo>
                    <a:pt x="14592" y="28473"/>
                  </a:lnTo>
                  <a:lnTo>
                    <a:pt x="14592" y="74498"/>
                  </a:lnTo>
                  <a:lnTo>
                    <a:pt x="15786" y="75501"/>
                  </a:lnTo>
                  <a:lnTo>
                    <a:pt x="17221" y="76047"/>
                  </a:lnTo>
                  <a:lnTo>
                    <a:pt x="20167" y="76098"/>
                  </a:lnTo>
                  <a:lnTo>
                    <a:pt x="21602" y="75590"/>
                  </a:lnTo>
                  <a:lnTo>
                    <a:pt x="22821" y="74625"/>
                  </a:lnTo>
                  <a:lnTo>
                    <a:pt x="23012" y="74383"/>
                  </a:lnTo>
                  <a:lnTo>
                    <a:pt x="23012" y="0"/>
                  </a:lnTo>
                  <a:close/>
                </a:path>
              </a:pathLst>
            </a:custGeom>
            <a:solidFill>
              <a:srgbClr val="D38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5" name="object 295" descr=""/>
            <p:cNvSpPr/>
            <p:nvPr/>
          </p:nvSpPr>
          <p:spPr>
            <a:xfrm>
              <a:off x="3119751" y="18319202"/>
              <a:ext cx="14604" cy="17780"/>
            </a:xfrm>
            <a:custGeom>
              <a:avLst/>
              <a:gdLst/>
              <a:ahLst/>
              <a:cxnLst/>
              <a:rect l="l" t="t" r="r" b="b"/>
              <a:pathLst>
                <a:path w="14605" h="17780">
                  <a:moveTo>
                    <a:pt x="14417" y="0"/>
                  </a:moveTo>
                  <a:lnTo>
                    <a:pt x="2183" y="8436"/>
                  </a:lnTo>
                  <a:lnTo>
                    <a:pt x="0" y="15185"/>
                  </a:lnTo>
                  <a:lnTo>
                    <a:pt x="3800" y="17725"/>
                  </a:lnTo>
                  <a:lnTo>
                    <a:pt x="14198" y="10414"/>
                  </a:lnTo>
                  <a:lnTo>
                    <a:pt x="14417" y="0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6" name="object 296" descr=""/>
            <p:cNvSpPr/>
            <p:nvPr/>
          </p:nvSpPr>
          <p:spPr>
            <a:xfrm>
              <a:off x="3138393" y="18303778"/>
              <a:ext cx="17145" cy="12700"/>
            </a:xfrm>
            <a:custGeom>
              <a:avLst/>
              <a:gdLst/>
              <a:ahLst/>
              <a:cxnLst/>
              <a:rect l="l" t="t" r="r" b="b"/>
              <a:pathLst>
                <a:path w="17144" h="12700">
                  <a:moveTo>
                    <a:pt x="11622" y="0"/>
                  </a:moveTo>
                  <a:lnTo>
                    <a:pt x="0" y="7093"/>
                  </a:lnTo>
                  <a:lnTo>
                    <a:pt x="3549" y="12246"/>
                  </a:lnTo>
                  <a:lnTo>
                    <a:pt x="11622" y="10160"/>
                  </a:lnTo>
                  <a:lnTo>
                    <a:pt x="16930" y="3791"/>
                  </a:lnTo>
                  <a:lnTo>
                    <a:pt x="11622" y="0"/>
                  </a:lnTo>
                  <a:close/>
                </a:path>
              </a:pathLst>
            </a:custGeom>
            <a:solidFill>
              <a:srgbClr val="D3894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7" name="object 297" descr=""/>
            <p:cNvSpPr/>
            <p:nvPr/>
          </p:nvSpPr>
          <p:spPr>
            <a:xfrm>
              <a:off x="3137916" y="18301626"/>
              <a:ext cx="17780" cy="76200"/>
            </a:xfrm>
            <a:custGeom>
              <a:avLst/>
              <a:gdLst/>
              <a:ahLst/>
              <a:cxnLst/>
              <a:rect l="l" t="t" r="r" b="b"/>
              <a:pathLst>
                <a:path w="17780" h="76200">
                  <a:moveTo>
                    <a:pt x="17399" y="5956"/>
                  </a:moveTo>
                  <a:lnTo>
                    <a:pt x="14516" y="3505"/>
                  </a:lnTo>
                  <a:lnTo>
                    <a:pt x="3771" y="9715"/>
                  </a:lnTo>
                  <a:lnTo>
                    <a:pt x="3771" y="0"/>
                  </a:lnTo>
                  <a:lnTo>
                    <a:pt x="0" y="0"/>
                  </a:lnTo>
                  <a:lnTo>
                    <a:pt x="0" y="11887"/>
                  </a:lnTo>
                  <a:lnTo>
                    <a:pt x="0" y="76034"/>
                  </a:lnTo>
                  <a:lnTo>
                    <a:pt x="1282" y="75946"/>
                  </a:lnTo>
                  <a:lnTo>
                    <a:pt x="2514" y="75463"/>
                  </a:lnTo>
                  <a:lnTo>
                    <a:pt x="3581" y="74625"/>
                  </a:lnTo>
                  <a:lnTo>
                    <a:pt x="3771" y="74383"/>
                  </a:lnTo>
                  <a:lnTo>
                    <a:pt x="3771" y="19227"/>
                  </a:lnTo>
                  <a:lnTo>
                    <a:pt x="16306" y="11049"/>
                  </a:lnTo>
                  <a:lnTo>
                    <a:pt x="17399" y="5956"/>
                  </a:lnTo>
                  <a:close/>
                </a:path>
              </a:pathLst>
            </a:custGeom>
            <a:solidFill>
              <a:srgbClr val="C66B2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8" name="object 298" descr=""/>
            <p:cNvSpPr/>
            <p:nvPr/>
          </p:nvSpPr>
          <p:spPr>
            <a:xfrm>
              <a:off x="3133273" y="18299189"/>
              <a:ext cx="8890" cy="5080"/>
            </a:xfrm>
            <a:custGeom>
              <a:avLst/>
              <a:gdLst/>
              <a:ahLst/>
              <a:cxnLst/>
              <a:rect l="l" t="t" r="r" b="b"/>
              <a:pathLst>
                <a:path w="8889" h="5080">
                  <a:moveTo>
                    <a:pt x="6533" y="0"/>
                  </a:moveTo>
                  <a:lnTo>
                    <a:pt x="1884" y="0"/>
                  </a:lnTo>
                  <a:lnTo>
                    <a:pt x="0" y="1104"/>
                  </a:lnTo>
                  <a:lnTo>
                    <a:pt x="0" y="3830"/>
                  </a:lnTo>
                  <a:lnTo>
                    <a:pt x="1884" y="4934"/>
                  </a:lnTo>
                  <a:lnTo>
                    <a:pt x="4209" y="4934"/>
                  </a:lnTo>
                  <a:lnTo>
                    <a:pt x="6533" y="4934"/>
                  </a:lnTo>
                  <a:lnTo>
                    <a:pt x="8418" y="3830"/>
                  </a:lnTo>
                  <a:lnTo>
                    <a:pt x="8418" y="1104"/>
                  </a:lnTo>
                  <a:lnTo>
                    <a:pt x="6533" y="0"/>
                  </a:lnTo>
                  <a:close/>
                </a:path>
              </a:pathLst>
            </a:custGeom>
            <a:solidFill>
              <a:srgbClr val="E9A067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299" name="object 299" descr=""/>
            <p:cNvPicPr/>
            <p:nvPr/>
          </p:nvPicPr>
          <p:blipFill>
            <a:blip r:embed="rId84" cstate="print"/>
            <a:stretch>
              <a:fillRect/>
            </a:stretch>
          </p:blipFill>
          <p:spPr>
            <a:xfrm>
              <a:off x="2841789" y="18364214"/>
              <a:ext cx="38337" cy="25327"/>
            </a:xfrm>
            <a:prstGeom prst="rect">
              <a:avLst/>
            </a:prstGeom>
          </p:spPr>
        </p:pic>
        <p:sp>
          <p:nvSpPr>
            <p:cNvPr id="300" name="object 300" descr=""/>
            <p:cNvSpPr/>
            <p:nvPr/>
          </p:nvSpPr>
          <p:spPr>
            <a:xfrm>
              <a:off x="2875400" y="18293965"/>
              <a:ext cx="5715" cy="76200"/>
            </a:xfrm>
            <a:custGeom>
              <a:avLst/>
              <a:gdLst/>
              <a:ahLst/>
              <a:cxnLst/>
              <a:rect l="l" t="t" r="r" b="b"/>
              <a:pathLst>
                <a:path w="5714" h="76200">
                  <a:moveTo>
                    <a:pt x="5088" y="0"/>
                  </a:moveTo>
                  <a:lnTo>
                    <a:pt x="0" y="0"/>
                  </a:lnTo>
                  <a:lnTo>
                    <a:pt x="0" y="74494"/>
                  </a:lnTo>
                  <a:lnTo>
                    <a:pt x="2950" y="76089"/>
                  </a:lnTo>
                  <a:lnTo>
                    <a:pt x="3436" y="75963"/>
                  </a:lnTo>
                  <a:lnTo>
                    <a:pt x="4314" y="75456"/>
                  </a:lnTo>
                  <a:lnTo>
                    <a:pt x="4693" y="75082"/>
                  </a:lnTo>
                  <a:lnTo>
                    <a:pt x="4978" y="74621"/>
                  </a:lnTo>
                  <a:lnTo>
                    <a:pt x="5088" y="74386"/>
                  </a:lnTo>
                  <a:lnTo>
                    <a:pt x="5088" y="0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1" name="object 301" descr=""/>
            <p:cNvSpPr/>
            <p:nvPr/>
          </p:nvSpPr>
          <p:spPr>
            <a:xfrm>
              <a:off x="2878211" y="18293965"/>
              <a:ext cx="2540" cy="76200"/>
            </a:xfrm>
            <a:custGeom>
              <a:avLst/>
              <a:gdLst/>
              <a:ahLst/>
              <a:cxnLst/>
              <a:rect l="l" t="t" r="r" b="b"/>
              <a:pathLst>
                <a:path w="2539" h="76200">
                  <a:moveTo>
                    <a:pt x="2277" y="0"/>
                  </a:moveTo>
                  <a:lnTo>
                    <a:pt x="0" y="0"/>
                  </a:lnTo>
                  <a:lnTo>
                    <a:pt x="0" y="76037"/>
                  </a:lnTo>
                  <a:lnTo>
                    <a:pt x="851" y="75897"/>
                  </a:lnTo>
                  <a:lnTo>
                    <a:pt x="1625" y="75392"/>
                  </a:lnTo>
                  <a:lnTo>
                    <a:pt x="2167" y="74621"/>
                  </a:lnTo>
                  <a:lnTo>
                    <a:pt x="2277" y="74386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2" name="object 302" descr=""/>
            <p:cNvSpPr/>
            <p:nvPr/>
          </p:nvSpPr>
          <p:spPr>
            <a:xfrm>
              <a:off x="2875400" y="18291532"/>
              <a:ext cx="5715" cy="5080"/>
            </a:xfrm>
            <a:custGeom>
              <a:avLst/>
              <a:gdLst/>
              <a:ahLst/>
              <a:cxnLst/>
              <a:rect l="l" t="t" r="r" b="b"/>
              <a:pathLst>
                <a:path w="5714" h="5080">
                  <a:moveTo>
                    <a:pt x="3949" y="0"/>
                  </a:moveTo>
                  <a:lnTo>
                    <a:pt x="1139" y="0"/>
                  </a:lnTo>
                  <a:lnTo>
                    <a:pt x="0" y="1104"/>
                  </a:lnTo>
                  <a:lnTo>
                    <a:pt x="0" y="3830"/>
                  </a:lnTo>
                  <a:lnTo>
                    <a:pt x="1139" y="4934"/>
                  </a:lnTo>
                  <a:lnTo>
                    <a:pt x="2544" y="4934"/>
                  </a:lnTo>
                  <a:lnTo>
                    <a:pt x="3949" y="4934"/>
                  </a:lnTo>
                  <a:lnTo>
                    <a:pt x="5088" y="3830"/>
                  </a:lnTo>
                  <a:lnTo>
                    <a:pt x="5088" y="1104"/>
                  </a:lnTo>
                  <a:lnTo>
                    <a:pt x="3949" y="0"/>
                  </a:lnTo>
                  <a:close/>
                </a:path>
              </a:pathLst>
            </a:custGeom>
            <a:solidFill>
              <a:srgbClr val="DDDAA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3" name="object 303" descr=""/>
            <p:cNvSpPr/>
            <p:nvPr/>
          </p:nvSpPr>
          <p:spPr>
            <a:xfrm>
              <a:off x="2861778" y="18274950"/>
              <a:ext cx="33655" cy="42545"/>
            </a:xfrm>
            <a:custGeom>
              <a:avLst/>
              <a:gdLst/>
              <a:ahLst/>
              <a:cxnLst/>
              <a:rect l="l" t="t" r="r" b="b"/>
              <a:pathLst>
                <a:path w="33655" h="42544">
                  <a:moveTo>
                    <a:pt x="4270" y="6736"/>
                  </a:moveTo>
                  <a:lnTo>
                    <a:pt x="0" y="27686"/>
                  </a:lnTo>
                  <a:lnTo>
                    <a:pt x="4723" y="37933"/>
                  </a:lnTo>
                  <a:lnTo>
                    <a:pt x="20647" y="42265"/>
                  </a:lnTo>
                  <a:lnTo>
                    <a:pt x="28832" y="35528"/>
                  </a:lnTo>
                  <a:lnTo>
                    <a:pt x="30967" y="25053"/>
                  </a:lnTo>
                  <a:lnTo>
                    <a:pt x="33103" y="14578"/>
                  </a:lnTo>
                  <a:lnTo>
                    <a:pt x="28379" y="4331"/>
                  </a:lnTo>
                  <a:lnTo>
                    <a:pt x="12455" y="0"/>
                  </a:lnTo>
                  <a:lnTo>
                    <a:pt x="4270" y="6736"/>
                  </a:lnTo>
                  <a:close/>
                </a:path>
              </a:pathLst>
            </a:custGeom>
            <a:solidFill>
              <a:srgbClr val="CA3F5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4" name="object 304" descr=""/>
            <p:cNvSpPr/>
            <p:nvPr/>
          </p:nvSpPr>
          <p:spPr>
            <a:xfrm>
              <a:off x="2865080" y="18278860"/>
              <a:ext cx="27940" cy="35560"/>
            </a:xfrm>
            <a:custGeom>
              <a:avLst/>
              <a:gdLst/>
              <a:ahLst/>
              <a:cxnLst/>
              <a:rect l="l" t="t" r="r" b="b"/>
              <a:pathLst>
                <a:path w="27939" h="35559">
                  <a:moveTo>
                    <a:pt x="3530" y="5568"/>
                  </a:moveTo>
                  <a:lnTo>
                    <a:pt x="0" y="22890"/>
                  </a:lnTo>
                  <a:lnTo>
                    <a:pt x="3907" y="31364"/>
                  </a:lnTo>
                  <a:lnTo>
                    <a:pt x="17078" y="34946"/>
                  </a:lnTo>
                  <a:lnTo>
                    <a:pt x="23848" y="29377"/>
                  </a:lnTo>
                  <a:lnTo>
                    <a:pt x="25614" y="20716"/>
                  </a:lnTo>
                  <a:lnTo>
                    <a:pt x="27379" y="12055"/>
                  </a:lnTo>
                  <a:lnTo>
                    <a:pt x="23472" y="3582"/>
                  </a:lnTo>
                  <a:lnTo>
                    <a:pt x="10300" y="0"/>
                  </a:lnTo>
                  <a:lnTo>
                    <a:pt x="3530" y="5568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5" name="object 305" descr=""/>
            <p:cNvSpPr/>
            <p:nvPr/>
          </p:nvSpPr>
          <p:spPr>
            <a:xfrm>
              <a:off x="2871127" y="18281355"/>
              <a:ext cx="18415" cy="35560"/>
            </a:xfrm>
            <a:custGeom>
              <a:avLst/>
              <a:gdLst/>
              <a:ahLst/>
              <a:cxnLst/>
              <a:rect l="l" t="t" r="r" b="b"/>
              <a:pathLst>
                <a:path w="18414" h="35559">
                  <a:moveTo>
                    <a:pt x="14559" y="0"/>
                  </a:moveTo>
                  <a:lnTo>
                    <a:pt x="0" y="28067"/>
                  </a:lnTo>
                  <a:lnTo>
                    <a:pt x="2261" y="34961"/>
                  </a:lnTo>
                  <a:lnTo>
                    <a:pt x="3376" y="31931"/>
                  </a:lnTo>
                  <a:lnTo>
                    <a:pt x="6149" y="26134"/>
                  </a:lnTo>
                  <a:lnTo>
                    <a:pt x="11160" y="16335"/>
                  </a:lnTo>
                  <a:lnTo>
                    <a:pt x="18108" y="3011"/>
                  </a:lnTo>
                  <a:lnTo>
                    <a:pt x="14559" y="0"/>
                  </a:lnTo>
                  <a:close/>
                </a:path>
              </a:pathLst>
            </a:custGeom>
            <a:solidFill>
              <a:srgbClr val="CA3F5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06" name="object 306" descr=""/>
            <p:cNvPicPr/>
            <p:nvPr/>
          </p:nvPicPr>
          <p:blipFill>
            <a:blip r:embed="rId45" cstate="print"/>
            <a:stretch>
              <a:fillRect/>
            </a:stretch>
          </p:blipFill>
          <p:spPr>
            <a:xfrm>
              <a:off x="2906984" y="18309748"/>
              <a:ext cx="55205" cy="58402"/>
            </a:xfrm>
            <a:prstGeom prst="rect">
              <a:avLst/>
            </a:prstGeom>
          </p:spPr>
        </p:pic>
        <p:sp>
          <p:nvSpPr>
            <p:cNvPr id="307" name="object 307" descr=""/>
            <p:cNvSpPr/>
            <p:nvPr/>
          </p:nvSpPr>
          <p:spPr>
            <a:xfrm>
              <a:off x="2957226" y="18334786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4">
                  <a:moveTo>
                    <a:pt x="4559" y="0"/>
                  </a:moveTo>
                  <a:lnTo>
                    <a:pt x="1314" y="0"/>
                  </a:lnTo>
                  <a:lnTo>
                    <a:pt x="0" y="1518"/>
                  </a:lnTo>
                  <a:lnTo>
                    <a:pt x="0" y="17821"/>
                  </a:lnTo>
                  <a:lnTo>
                    <a:pt x="1314" y="19340"/>
                  </a:lnTo>
                  <a:lnTo>
                    <a:pt x="4559" y="19340"/>
                  </a:lnTo>
                  <a:lnTo>
                    <a:pt x="5873" y="17821"/>
                  </a:lnTo>
                  <a:lnTo>
                    <a:pt x="5873" y="3392"/>
                  </a:lnTo>
                  <a:lnTo>
                    <a:pt x="5873" y="151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8" name="object 308" descr=""/>
            <p:cNvSpPr/>
            <p:nvPr/>
          </p:nvSpPr>
          <p:spPr>
            <a:xfrm>
              <a:off x="2948887" y="18321760"/>
              <a:ext cx="22860" cy="26670"/>
            </a:xfrm>
            <a:custGeom>
              <a:avLst/>
              <a:gdLst/>
              <a:ahLst/>
              <a:cxnLst/>
              <a:rect l="l" t="t" r="r" b="b"/>
              <a:pathLst>
                <a:path w="22860" h="26669">
                  <a:moveTo>
                    <a:pt x="17504" y="0"/>
                  </a:moveTo>
                  <a:lnTo>
                    <a:pt x="5048" y="0"/>
                  </a:lnTo>
                  <a:lnTo>
                    <a:pt x="0" y="5832"/>
                  </a:lnTo>
                  <a:lnTo>
                    <a:pt x="0" y="20221"/>
                  </a:lnTo>
                  <a:lnTo>
                    <a:pt x="5048" y="26053"/>
                  </a:lnTo>
                  <a:lnTo>
                    <a:pt x="11276" y="26053"/>
                  </a:lnTo>
                  <a:lnTo>
                    <a:pt x="17504" y="26053"/>
                  </a:lnTo>
                  <a:lnTo>
                    <a:pt x="22553" y="20221"/>
                  </a:lnTo>
                  <a:lnTo>
                    <a:pt x="22553" y="5832"/>
                  </a:lnTo>
                  <a:lnTo>
                    <a:pt x="17504" y="0"/>
                  </a:lnTo>
                  <a:close/>
                </a:path>
              </a:pathLst>
            </a:custGeom>
            <a:solidFill>
              <a:srgbClr val="9CD8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9" name="object 309" descr=""/>
            <p:cNvSpPr/>
            <p:nvPr/>
          </p:nvSpPr>
          <p:spPr>
            <a:xfrm>
              <a:off x="2957745" y="18321760"/>
              <a:ext cx="13970" cy="26670"/>
            </a:xfrm>
            <a:custGeom>
              <a:avLst/>
              <a:gdLst/>
              <a:ahLst/>
              <a:cxnLst/>
              <a:rect l="l" t="t" r="r" b="b"/>
              <a:pathLst>
                <a:path w="13969" h="26669">
                  <a:moveTo>
                    <a:pt x="3988" y="12"/>
                  </a:moveTo>
                  <a:lnTo>
                    <a:pt x="2418" y="0"/>
                  </a:lnTo>
                  <a:lnTo>
                    <a:pt x="1781" y="4"/>
                  </a:lnTo>
                  <a:lnTo>
                    <a:pt x="1145" y="71"/>
                  </a:lnTo>
                  <a:lnTo>
                    <a:pt x="518" y="199"/>
                  </a:lnTo>
                  <a:lnTo>
                    <a:pt x="2797" y="1682"/>
                  </a:lnTo>
                  <a:lnTo>
                    <a:pt x="4644" y="3914"/>
                  </a:lnTo>
                  <a:lnTo>
                    <a:pt x="7004" y="9308"/>
                  </a:lnTo>
                  <a:lnTo>
                    <a:pt x="7464" y="12349"/>
                  </a:lnTo>
                  <a:lnTo>
                    <a:pt x="6888" y="17671"/>
                  </a:lnTo>
                  <a:lnTo>
                    <a:pt x="6086" y="19869"/>
                  </a:lnTo>
                  <a:lnTo>
                    <a:pt x="3568" y="23539"/>
                  </a:lnTo>
                  <a:lnTo>
                    <a:pt x="1898" y="24942"/>
                  </a:lnTo>
                  <a:lnTo>
                    <a:pt x="0" y="25762"/>
                  </a:lnTo>
                  <a:lnTo>
                    <a:pt x="1548" y="26159"/>
                  </a:lnTo>
                  <a:lnTo>
                    <a:pt x="13820" y="12619"/>
                  </a:lnTo>
                  <a:lnTo>
                    <a:pt x="13656" y="10777"/>
                  </a:lnTo>
                  <a:lnTo>
                    <a:pt x="5558" y="392"/>
                  </a:lnTo>
                  <a:lnTo>
                    <a:pt x="3988" y="12"/>
                  </a:lnTo>
                  <a:close/>
                </a:path>
              </a:pathLst>
            </a:custGeom>
            <a:solidFill>
              <a:srgbClr val="54B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0" name="object 310" descr=""/>
            <p:cNvSpPr/>
            <p:nvPr/>
          </p:nvSpPr>
          <p:spPr>
            <a:xfrm>
              <a:off x="2927810" y="18307825"/>
              <a:ext cx="7620" cy="24765"/>
            </a:xfrm>
            <a:custGeom>
              <a:avLst/>
              <a:gdLst/>
              <a:ahLst/>
              <a:cxnLst/>
              <a:rect l="l" t="t" r="r" b="b"/>
              <a:pathLst>
                <a:path w="7619" h="24765">
                  <a:moveTo>
                    <a:pt x="6019" y="0"/>
                  </a:moveTo>
                  <a:lnTo>
                    <a:pt x="4397" y="0"/>
                  </a:lnTo>
                  <a:lnTo>
                    <a:pt x="1314" y="0"/>
                  </a:lnTo>
                  <a:lnTo>
                    <a:pt x="0" y="1518"/>
                  </a:lnTo>
                  <a:lnTo>
                    <a:pt x="0" y="22665"/>
                  </a:lnTo>
                  <a:lnTo>
                    <a:pt x="1314" y="24184"/>
                  </a:lnTo>
                  <a:lnTo>
                    <a:pt x="6019" y="24184"/>
                  </a:lnTo>
                  <a:lnTo>
                    <a:pt x="7334" y="22665"/>
                  </a:lnTo>
                  <a:lnTo>
                    <a:pt x="7334" y="1518"/>
                  </a:lnTo>
                  <a:lnTo>
                    <a:pt x="601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1" name="object 311" descr=""/>
            <p:cNvSpPr/>
            <p:nvPr/>
          </p:nvSpPr>
          <p:spPr>
            <a:xfrm>
              <a:off x="2917365" y="18291532"/>
              <a:ext cx="28575" cy="33020"/>
            </a:xfrm>
            <a:custGeom>
              <a:avLst/>
              <a:gdLst/>
              <a:ahLst/>
              <a:cxnLst/>
              <a:rect l="l" t="t" r="r" b="b"/>
              <a:pathLst>
                <a:path w="28575" h="33019">
                  <a:moveTo>
                    <a:pt x="21893" y="0"/>
                  </a:moveTo>
                  <a:lnTo>
                    <a:pt x="6314" y="0"/>
                  </a:lnTo>
                  <a:lnTo>
                    <a:pt x="0" y="7294"/>
                  </a:lnTo>
                  <a:lnTo>
                    <a:pt x="0" y="25290"/>
                  </a:lnTo>
                  <a:lnTo>
                    <a:pt x="6314" y="32584"/>
                  </a:lnTo>
                  <a:lnTo>
                    <a:pt x="14103" y="32584"/>
                  </a:lnTo>
                  <a:lnTo>
                    <a:pt x="21893" y="32584"/>
                  </a:lnTo>
                  <a:lnTo>
                    <a:pt x="28207" y="25290"/>
                  </a:lnTo>
                  <a:lnTo>
                    <a:pt x="28207" y="7294"/>
                  </a:lnTo>
                  <a:lnTo>
                    <a:pt x="21893" y="0"/>
                  </a:lnTo>
                  <a:close/>
                </a:path>
              </a:pathLst>
            </a:custGeom>
            <a:solidFill>
              <a:srgbClr val="9CD86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2" name="object 312" descr=""/>
            <p:cNvSpPr/>
            <p:nvPr/>
          </p:nvSpPr>
          <p:spPr>
            <a:xfrm>
              <a:off x="2928501" y="18291487"/>
              <a:ext cx="17780" cy="33020"/>
            </a:xfrm>
            <a:custGeom>
              <a:avLst/>
              <a:gdLst/>
              <a:ahLst/>
              <a:cxnLst/>
              <a:rect l="l" t="t" r="r" b="b"/>
              <a:pathLst>
                <a:path w="17780" h="33019">
                  <a:moveTo>
                    <a:pt x="5023" y="0"/>
                  </a:moveTo>
                  <a:lnTo>
                    <a:pt x="3015" y="46"/>
                  </a:lnTo>
                  <a:lnTo>
                    <a:pt x="2220" y="53"/>
                  </a:lnTo>
                  <a:lnTo>
                    <a:pt x="1426" y="138"/>
                  </a:lnTo>
                  <a:lnTo>
                    <a:pt x="643" y="300"/>
                  </a:lnTo>
                  <a:lnTo>
                    <a:pt x="3495" y="2152"/>
                  </a:lnTo>
                  <a:lnTo>
                    <a:pt x="5806" y="4942"/>
                  </a:lnTo>
                  <a:lnTo>
                    <a:pt x="8759" y="11687"/>
                  </a:lnTo>
                  <a:lnTo>
                    <a:pt x="9334" y="15490"/>
                  </a:lnTo>
                  <a:lnTo>
                    <a:pt x="8613" y="22144"/>
                  </a:lnTo>
                  <a:lnTo>
                    <a:pt x="7610" y="24889"/>
                  </a:lnTo>
                  <a:lnTo>
                    <a:pt x="4460" y="29474"/>
                  </a:lnTo>
                  <a:lnTo>
                    <a:pt x="2373" y="31226"/>
                  </a:lnTo>
                  <a:lnTo>
                    <a:pt x="0" y="32249"/>
                  </a:lnTo>
                  <a:lnTo>
                    <a:pt x="1952" y="32790"/>
                  </a:lnTo>
                  <a:lnTo>
                    <a:pt x="17566" y="15821"/>
                  </a:lnTo>
                  <a:lnTo>
                    <a:pt x="17354" y="13488"/>
                  </a:lnTo>
                  <a:lnTo>
                    <a:pt x="7016" y="448"/>
                  </a:lnTo>
                  <a:lnTo>
                    <a:pt x="5023" y="0"/>
                  </a:lnTo>
                  <a:close/>
                </a:path>
              </a:pathLst>
            </a:custGeom>
            <a:solidFill>
              <a:srgbClr val="54BA5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3" name="object 313" descr=""/>
            <p:cNvSpPr/>
            <p:nvPr/>
          </p:nvSpPr>
          <p:spPr>
            <a:xfrm>
              <a:off x="2954824" y="18296087"/>
              <a:ext cx="6350" cy="19685"/>
            </a:xfrm>
            <a:custGeom>
              <a:avLst/>
              <a:gdLst/>
              <a:ahLst/>
              <a:cxnLst/>
              <a:rect l="l" t="t" r="r" b="b"/>
              <a:pathLst>
                <a:path w="6350" h="19684">
                  <a:moveTo>
                    <a:pt x="4559" y="0"/>
                  </a:moveTo>
                  <a:lnTo>
                    <a:pt x="1314" y="0"/>
                  </a:lnTo>
                  <a:lnTo>
                    <a:pt x="0" y="1518"/>
                  </a:lnTo>
                  <a:lnTo>
                    <a:pt x="0" y="17821"/>
                  </a:lnTo>
                  <a:lnTo>
                    <a:pt x="1314" y="19340"/>
                  </a:lnTo>
                  <a:lnTo>
                    <a:pt x="4559" y="19340"/>
                  </a:lnTo>
                  <a:lnTo>
                    <a:pt x="5873" y="17821"/>
                  </a:lnTo>
                  <a:lnTo>
                    <a:pt x="5873" y="3392"/>
                  </a:lnTo>
                  <a:lnTo>
                    <a:pt x="5873" y="1518"/>
                  </a:lnTo>
                  <a:lnTo>
                    <a:pt x="4559" y="0"/>
                  </a:lnTo>
                  <a:close/>
                </a:path>
              </a:pathLst>
            </a:custGeom>
            <a:solidFill>
              <a:srgbClr val="BC522A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4" name="object 314" descr=""/>
            <p:cNvPicPr/>
            <p:nvPr/>
          </p:nvPicPr>
          <p:blipFill>
            <a:blip r:embed="rId85" cstate="print"/>
            <a:stretch>
              <a:fillRect/>
            </a:stretch>
          </p:blipFill>
          <p:spPr>
            <a:xfrm>
              <a:off x="2946468" y="18283060"/>
              <a:ext cx="81827" cy="95612"/>
            </a:xfrm>
            <a:prstGeom prst="rect">
              <a:avLst/>
            </a:prstGeom>
          </p:spPr>
        </p:pic>
        <p:sp>
          <p:nvSpPr>
            <p:cNvPr id="315" name="object 315" descr=""/>
            <p:cNvSpPr/>
            <p:nvPr/>
          </p:nvSpPr>
          <p:spPr>
            <a:xfrm>
              <a:off x="2510180" y="18690589"/>
              <a:ext cx="744220" cy="1285240"/>
            </a:xfrm>
            <a:custGeom>
              <a:avLst/>
              <a:gdLst/>
              <a:ahLst/>
              <a:cxnLst/>
              <a:rect l="l" t="t" r="r" b="b"/>
              <a:pathLst>
                <a:path w="744220" h="1285240">
                  <a:moveTo>
                    <a:pt x="265417" y="1144003"/>
                  </a:moveTo>
                  <a:lnTo>
                    <a:pt x="263779" y="1139913"/>
                  </a:lnTo>
                  <a:lnTo>
                    <a:pt x="141947" y="1015860"/>
                  </a:lnTo>
                  <a:lnTo>
                    <a:pt x="137718" y="1014196"/>
                  </a:lnTo>
                  <a:lnTo>
                    <a:pt x="132702" y="1014374"/>
                  </a:lnTo>
                  <a:lnTo>
                    <a:pt x="127698" y="1014196"/>
                  </a:lnTo>
                  <a:lnTo>
                    <a:pt x="123456" y="1015860"/>
                  </a:lnTo>
                  <a:lnTo>
                    <a:pt x="1638" y="1139913"/>
                  </a:lnTo>
                  <a:lnTo>
                    <a:pt x="0" y="1144003"/>
                  </a:lnTo>
                  <a:lnTo>
                    <a:pt x="0" y="1153680"/>
                  </a:lnTo>
                  <a:lnTo>
                    <a:pt x="1676" y="1157820"/>
                  </a:lnTo>
                  <a:lnTo>
                    <a:pt x="8420" y="1164678"/>
                  </a:lnTo>
                  <a:lnTo>
                    <a:pt x="12484" y="1166393"/>
                  </a:lnTo>
                  <a:lnTo>
                    <a:pt x="21983" y="1166393"/>
                  </a:lnTo>
                  <a:lnTo>
                    <a:pt x="25996" y="1164717"/>
                  </a:lnTo>
                  <a:lnTo>
                    <a:pt x="33172" y="1157414"/>
                  </a:lnTo>
                  <a:lnTo>
                    <a:pt x="33172" y="1272578"/>
                  </a:lnTo>
                  <a:lnTo>
                    <a:pt x="34772" y="1276540"/>
                  </a:lnTo>
                  <a:lnTo>
                    <a:pt x="41160" y="1283233"/>
                  </a:lnTo>
                  <a:lnTo>
                    <a:pt x="45097" y="1284897"/>
                  </a:lnTo>
                  <a:lnTo>
                    <a:pt x="99529" y="1284897"/>
                  </a:lnTo>
                  <a:lnTo>
                    <a:pt x="99529" y="1206601"/>
                  </a:lnTo>
                  <a:lnTo>
                    <a:pt x="100355" y="1204620"/>
                  </a:lnTo>
                  <a:lnTo>
                    <a:pt x="103632" y="1201280"/>
                  </a:lnTo>
                  <a:lnTo>
                    <a:pt x="105575" y="1200442"/>
                  </a:lnTo>
                  <a:lnTo>
                    <a:pt x="159842" y="1200442"/>
                  </a:lnTo>
                  <a:lnTo>
                    <a:pt x="161785" y="1201280"/>
                  </a:lnTo>
                  <a:lnTo>
                    <a:pt x="165061" y="1204620"/>
                  </a:lnTo>
                  <a:lnTo>
                    <a:pt x="165887" y="1206601"/>
                  </a:lnTo>
                  <a:lnTo>
                    <a:pt x="165887" y="1284897"/>
                  </a:lnTo>
                  <a:lnTo>
                    <a:pt x="220319" y="1284897"/>
                  </a:lnTo>
                  <a:lnTo>
                    <a:pt x="224243" y="1283233"/>
                  </a:lnTo>
                  <a:lnTo>
                    <a:pt x="230644" y="1276540"/>
                  </a:lnTo>
                  <a:lnTo>
                    <a:pt x="232244" y="1272578"/>
                  </a:lnTo>
                  <a:lnTo>
                    <a:pt x="232244" y="1157414"/>
                  </a:lnTo>
                  <a:lnTo>
                    <a:pt x="239407" y="1164717"/>
                  </a:lnTo>
                  <a:lnTo>
                    <a:pt x="243433" y="1166393"/>
                  </a:lnTo>
                  <a:lnTo>
                    <a:pt x="252933" y="1166393"/>
                  </a:lnTo>
                  <a:lnTo>
                    <a:pt x="256997" y="1164678"/>
                  </a:lnTo>
                  <a:lnTo>
                    <a:pt x="260362" y="1161249"/>
                  </a:lnTo>
                  <a:lnTo>
                    <a:pt x="263728" y="1157820"/>
                  </a:lnTo>
                  <a:lnTo>
                    <a:pt x="265417" y="1153680"/>
                  </a:lnTo>
                  <a:lnTo>
                    <a:pt x="265417" y="1144003"/>
                  </a:lnTo>
                  <a:close/>
                </a:path>
                <a:path w="744220" h="1285240">
                  <a:moveTo>
                    <a:pt x="501777" y="0"/>
                  </a:moveTo>
                  <a:lnTo>
                    <a:pt x="469519" y="0"/>
                  </a:lnTo>
                  <a:lnTo>
                    <a:pt x="469519" y="16764"/>
                  </a:lnTo>
                  <a:lnTo>
                    <a:pt x="501777" y="16764"/>
                  </a:lnTo>
                  <a:lnTo>
                    <a:pt x="501777" y="0"/>
                  </a:lnTo>
                  <a:close/>
                </a:path>
                <a:path w="744220" h="1285240">
                  <a:moveTo>
                    <a:pt x="663067" y="0"/>
                  </a:moveTo>
                  <a:lnTo>
                    <a:pt x="630809" y="0"/>
                  </a:lnTo>
                  <a:lnTo>
                    <a:pt x="630809" y="16764"/>
                  </a:lnTo>
                  <a:lnTo>
                    <a:pt x="663067" y="16764"/>
                  </a:lnTo>
                  <a:lnTo>
                    <a:pt x="663067" y="0"/>
                  </a:lnTo>
                  <a:close/>
                </a:path>
                <a:path w="744220" h="1285240">
                  <a:moveTo>
                    <a:pt x="743712" y="66751"/>
                  </a:moveTo>
                  <a:lnTo>
                    <a:pt x="727583" y="66751"/>
                  </a:lnTo>
                  <a:lnTo>
                    <a:pt x="727583" y="50241"/>
                  </a:lnTo>
                  <a:lnTo>
                    <a:pt x="679196" y="50241"/>
                  </a:lnTo>
                  <a:lnTo>
                    <a:pt x="679196" y="17221"/>
                  </a:lnTo>
                  <a:lnTo>
                    <a:pt x="663067" y="17221"/>
                  </a:lnTo>
                  <a:lnTo>
                    <a:pt x="663067" y="50241"/>
                  </a:lnTo>
                  <a:lnTo>
                    <a:pt x="663067" y="66751"/>
                  </a:lnTo>
                  <a:lnTo>
                    <a:pt x="663067" y="101041"/>
                  </a:lnTo>
                  <a:lnTo>
                    <a:pt x="630809" y="101041"/>
                  </a:lnTo>
                  <a:lnTo>
                    <a:pt x="630809" y="50317"/>
                  </a:lnTo>
                  <a:lnTo>
                    <a:pt x="630809" y="16764"/>
                  </a:lnTo>
                  <a:lnTo>
                    <a:pt x="614680" y="16764"/>
                  </a:lnTo>
                  <a:lnTo>
                    <a:pt x="614680" y="50241"/>
                  </a:lnTo>
                  <a:lnTo>
                    <a:pt x="517906" y="50241"/>
                  </a:lnTo>
                  <a:lnTo>
                    <a:pt x="517906" y="17221"/>
                  </a:lnTo>
                  <a:lnTo>
                    <a:pt x="501777" y="17221"/>
                  </a:lnTo>
                  <a:lnTo>
                    <a:pt x="501777" y="50241"/>
                  </a:lnTo>
                  <a:lnTo>
                    <a:pt x="501777" y="101041"/>
                  </a:lnTo>
                  <a:lnTo>
                    <a:pt x="469519" y="101041"/>
                  </a:lnTo>
                  <a:lnTo>
                    <a:pt x="469519" y="66751"/>
                  </a:lnTo>
                  <a:lnTo>
                    <a:pt x="469519" y="50241"/>
                  </a:lnTo>
                  <a:lnTo>
                    <a:pt x="469519" y="17221"/>
                  </a:lnTo>
                  <a:lnTo>
                    <a:pt x="453390" y="17221"/>
                  </a:lnTo>
                  <a:lnTo>
                    <a:pt x="453390" y="50241"/>
                  </a:lnTo>
                  <a:lnTo>
                    <a:pt x="405003" y="50241"/>
                  </a:lnTo>
                  <a:lnTo>
                    <a:pt x="405003" y="66751"/>
                  </a:lnTo>
                  <a:lnTo>
                    <a:pt x="388874" y="66751"/>
                  </a:lnTo>
                  <a:lnTo>
                    <a:pt x="388874" y="101041"/>
                  </a:lnTo>
                  <a:lnTo>
                    <a:pt x="388874" y="352501"/>
                  </a:lnTo>
                  <a:lnTo>
                    <a:pt x="405003" y="352501"/>
                  </a:lnTo>
                  <a:lnTo>
                    <a:pt x="405003" y="369011"/>
                  </a:lnTo>
                  <a:lnTo>
                    <a:pt x="727583" y="369011"/>
                  </a:lnTo>
                  <a:lnTo>
                    <a:pt x="727583" y="352501"/>
                  </a:lnTo>
                  <a:lnTo>
                    <a:pt x="743712" y="352501"/>
                  </a:lnTo>
                  <a:lnTo>
                    <a:pt x="743712" y="335991"/>
                  </a:lnTo>
                  <a:lnTo>
                    <a:pt x="421132" y="335991"/>
                  </a:lnTo>
                  <a:lnTo>
                    <a:pt x="421132" y="285191"/>
                  </a:lnTo>
                  <a:lnTo>
                    <a:pt x="469519" y="285191"/>
                  </a:lnTo>
                  <a:lnTo>
                    <a:pt x="469519" y="335470"/>
                  </a:lnTo>
                  <a:lnTo>
                    <a:pt x="501777" y="335470"/>
                  </a:lnTo>
                  <a:lnTo>
                    <a:pt x="501777" y="285191"/>
                  </a:lnTo>
                  <a:lnTo>
                    <a:pt x="550164" y="285191"/>
                  </a:lnTo>
                  <a:lnTo>
                    <a:pt x="550164" y="335470"/>
                  </a:lnTo>
                  <a:lnTo>
                    <a:pt x="582422" y="335470"/>
                  </a:lnTo>
                  <a:lnTo>
                    <a:pt x="582422" y="285191"/>
                  </a:lnTo>
                  <a:lnTo>
                    <a:pt x="630809" y="285191"/>
                  </a:lnTo>
                  <a:lnTo>
                    <a:pt x="630809" y="335470"/>
                  </a:lnTo>
                  <a:lnTo>
                    <a:pt x="663067" y="335470"/>
                  </a:lnTo>
                  <a:lnTo>
                    <a:pt x="663067" y="285191"/>
                  </a:lnTo>
                  <a:lnTo>
                    <a:pt x="711454" y="285191"/>
                  </a:lnTo>
                  <a:lnTo>
                    <a:pt x="711454" y="335470"/>
                  </a:lnTo>
                  <a:lnTo>
                    <a:pt x="743712" y="335470"/>
                  </a:lnTo>
                  <a:lnTo>
                    <a:pt x="743712" y="285191"/>
                  </a:lnTo>
                  <a:lnTo>
                    <a:pt x="743712" y="252171"/>
                  </a:lnTo>
                  <a:lnTo>
                    <a:pt x="421132" y="252171"/>
                  </a:lnTo>
                  <a:lnTo>
                    <a:pt x="421132" y="201371"/>
                  </a:lnTo>
                  <a:lnTo>
                    <a:pt x="469519" y="201371"/>
                  </a:lnTo>
                  <a:lnTo>
                    <a:pt x="469519" y="251599"/>
                  </a:lnTo>
                  <a:lnTo>
                    <a:pt x="501777" y="251599"/>
                  </a:lnTo>
                  <a:lnTo>
                    <a:pt x="501777" y="201371"/>
                  </a:lnTo>
                  <a:lnTo>
                    <a:pt x="550164" y="201371"/>
                  </a:lnTo>
                  <a:lnTo>
                    <a:pt x="550164" y="251599"/>
                  </a:lnTo>
                  <a:lnTo>
                    <a:pt x="582422" y="251599"/>
                  </a:lnTo>
                  <a:lnTo>
                    <a:pt x="582422" y="201371"/>
                  </a:lnTo>
                  <a:lnTo>
                    <a:pt x="630809" y="201371"/>
                  </a:lnTo>
                  <a:lnTo>
                    <a:pt x="630809" y="251599"/>
                  </a:lnTo>
                  <a:lnTo>
                    <a:pt x="663067" y="251599"/>
                  </a:lnTo>
                  <a:lnTo>
                    <a:pt x="663067" y="201371"/>
                  </a:lnTo>
                  <a:lnTo>
                    <a:pt x="711454" y="201371"/>
                  </a:lnTo>
                  <a:lnTo>
                    <a:pt x="711454" y="251599"/>
                  </a:lnTo>
                  <a:lnTo>
                    <a:pt x="743712" y="251599"/>
                  </a:lnTo>
                  <a:lnTo>
                    <a:pt x="743712" y="201371"/>
                  </a:lnTo>
                  <a:lnTo>
                    <a:pt x="743712" y="168351"/>
                  </a:lnTo>
                  <a:lnTo>
                    <a:pt x="421132" y="168351"/>
                  </a:lnTo>
                  <a:lnTo>
                    <a:pt x="421132" y="117551"/>
                  </a:lnTo>
                  <a:lnTo>
                    <a:pt x="469519" y="117551"/>
                  </a:lnTo>
                  <a:lnTo>
                    <a:pt x="469519" y="167728"/>
                  </a:lnTo>
                  <a:lnTo>
                    <a:pt x="501777" y="167728"/>
                  </a:lnTo>
                  <a:lnTo>
                    <a:pt x="501777" y="117551"/>
                  </a:lnTo>
                  <a:lnTo>
                    <a:pt x="550164" y="117551"/>
                  </a:lnTo>
                  <a:lnTo>
                    <a:pt x="550164" y="167728"/>
                  </a:lnTo>
                  <a:lnTo>
                    <a:pt x="582422" y="167728"/>
                  </a:lnTo>
                  <a:lnTo>
                    <a:pt x="582422" y="117551"/>
                  </a:lnTo>
                  <a:lnTo>
                    <a:pt x="630809" y="117551"/>
                  </a:lnTo>
                  <a:lnTo>
                    <a:pt x="630809" y="167728"/>
                  </a:lnTo>
                  <a:lnTo>
                    <a:pt x="663067" y="167728"/>
                  </a:lnTo>
                  <a:lnTo>
                    <a:pt x="663067" y="117551"/>
                  </a:lnTo>
                  <a:lnTo>
                    <a:pt x="711454" y="117551"/>
                  </a:lnTo>
                  <a:lnTo>
                    <a:pt x="711454" y="167728"/>
                  </a:lnTo>
                  <a:lnTo>
                    <a:pt x="743712" y="167728"/>
                  </a:lnTo>
                  <a:lnTo>
                    <a:pt x="743712" y="117551"/>
                  </a:lnTo>
                  <a:lnTo>
                    <a:pt x="743712" y="117411"/>
                  </a:lnTo>
                  <a:lnTo>
                    <a:pt x="743712" y="101041"/>
                  </a:lnTo>
                  <a:lnTo>
                    <a:pt x="743712" y="66751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316" name="object 316" descr=""/>
            <p:cNvPicPr/>
            <p:nvPr/>
          </p:nvPicPr>
          <p:blipFill>
            <a:blip r:embed="rId86" cstate="print"/>
            <a:stretch>
              <a:fillRect/>
            </a:stretch>
          </p:blipFill>
          <p:spPr>
            <a:xfrm>
              <a:off x="4069026" y="16398690"/>
              <a:ext cx="812987" cy="26412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2024-03-31T00:34:55Z</dcterms:created>
  <dcterms:modified xsi:type="dcterms:W3CDTF">2024-03-31T00:34:55Z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2024-03-30T00:00:00Z</vt:filetime>
  </property>
  <property fmtid="{D5CDD505-2E9C-101B-9397-08002B2CF9AE}" pid="3" name="LastSaved">
    <vt:filetime>2024-03-31T00:00:00Z</vt:filetime>
  </property>
</Properties>
</file>